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346" r:id="rId5"/>
  </p:sldIdLst>
  <p:sldSz cx="36576000" cy="2057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987"/>
    <a:srgbClr val="19191D"/>
    <a:srgbClr val="8B945B"/>
    <a:srgbClr val="E8B892"/>
    <a:srgbClr val="F2CAA7"/>
    <a:srgbClr val="EFF1F0"/>
    <a:srgbClr val="E9B184"/>
    <a:srgbClr val="C2B1CB"/>
    <a:srgbClr val="9376A3"/>
    <a:srgbClr val="65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32" d="100"/>
          <a:sy n="32" d="100"/>
        </p:scale>
        <p:origin x="198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Åberg" userId="3090bf2b-c00f-4be0-841f-c1130fe7114e" providerId="ADAL" clId="{754DE1C6-3519-475E-A4F9-3A2E2DF379D4}"/>
    <pc:docChg chg="undo custSel modSld">
      <pc:chgData name="Veronica Åberg" userId="3090bf2b-c00f-4be0-841f-c1130fe7114e" providerId="ADAL" clId="{754DE1C6-3519-475E-A4F9-3A2E2DF379D4}" dt="2026-05-18T09:35:45.965" v="313" actId="1076"/>
      <pc:docMkLst>
        <pc:docMk/>
      </pc:docMkLst>
      <pc:sldChg chg="addSp delSp modSp mod setBg setClrOvrMap delDesignElem">
        <pc:chgData name="Veronica Åberg" userId="3090bf2b-c00f-4be0-841f-c1130fe7114e" providerId="ADAL" clId="{754DE1C6-3519-475E-A4F9-3A2E2DF379D4}" dt="2026-05-18T09:35:45.965" v="313" actId="1076"/>
        <pc:sldMkLst>
          <pc:docMk/>
          <pc:sldMk cId="809825594" sldId="346"/>
        </pc:sldMkLst>
        <pc:spChg chg="add del">
          <ac:chgData name="Veronica Åberg" userId="3090bf2b-c00f-4be0-841f-c1130fe7114e" providerId="ADAL" clId="{754DE1C6-3519-475E-A4F9-3A2E2DF379D4}" dt="2026-05-18T09:34:53.076" v="297" actId="26606"/>
          <ac:spMkLst>
            <pc:docMk/>
            <pc:sldMk cId="809825594" sldId="346"/>
            <ac:spMk id="15" creationId="{42A4FC2C-047E-45A5-965D-8E1E3BF09BC6}"/>
          </ac:spMkLst>
        </pc:spChg>
        <pc:spChg chg="add del">
          <ac:chgData name="Veronica Åberg" userId="3090bf2b-c00f-4be0-841f-c1130fe7114e" providerId="ADAL" clId="{754DE1C6-3519-475E-A4F9-3A2E2DF379D4}" dt="2026-05-18T09:34:59.092" v="301" actId="26606"/>
          <ac:spMkLst>
            <pc:docMk/>
            <pc:sldMk cId="809825594" sldId="346"/>
            <ac:spMk id="20" creationId="{4F7B9026-36AD-42E4-B172-8D68F3A339B4}"/>
          </ac:spMkLst>
        </pc:spChg>
        <pc:spChg chg="add del">
          <ac:chgData name="Veronica Åberg" userId="3090bf2b-c00f-4be0-841f-c1130fe7114e" providerId="ADAL" clId="{754DE1C6-3519-475E-A4F9-3A2E2DF379D4}" dt="2026-05-18T09:35:01.508" v="303" actId="26606"/>
          <ac:spMkLst>
            <pc:docMk/>
            <pc:sldMk cId="809825594" sldId="346"/>
            <ac:spMk id="22" creationId="{262ABC4B-37D8-4218-BDD8-6DF6A00C0C80}"/>
          </ac:spMkLst>
        </pc:spChg>
        <pc:spChg chg="add del">
          <ac:chgData name="Veronica Åberg" userId="3090bf2b-c00f-4be0-841f-c1130fe7114e" providerId="ADAL" clId="{754DE1C6-3519-475E-A4F9-3A2E2DF379D4}" dt="2026-05-18T09:35:02.842" v="305" actId="26606"/>
          <ac:spMkLst>
            <pc:docMk/>
            <pc:sldMk cId="809825594" sldId="346"/>
            <ac:spMk id="24" creationId="{19E301E5-1206-47D0-9CDF-72583D739089}"/>
          </ac:spMkLst>
        </pc:spChg>
        <pc:spChg chg="add del">
          <ac:chgData name="Veronica Åberg" userId="3090bf2b-c00f-4be0-841f-c1130fe7114e" providerId="ADAL" clId="{754DE1C6-3519-475E-A4F9-3A2E2DF379D4}" dt="2026-05-18T09:35:02.842" v="305" actId="26606"/>
          <ac:spMkLst>
            <pc:docMk/>
            <pc:sldMk cId="809825594" sldId="346"/>
            <ac:spMk id="25" creationId="{AFA31FBE-7948-4384-B68A-75DEFDC4955A}"/>
          </ac:spMkLst>
        </pc:spChg>
        <pc:spChg chg="add del">
          <ac:chgData name="Veronica Åberg" userId="3090bf2b-c00f-4be0-841f-c1130fe7114e" providerId="ADAL" clId="{754DE1C6-3519-475E-A4F9-3A2E2DF379D4}" dt="2026-05-18T09:35:08.062" v="307" actId="26606"/>
          <ac:spMkLst>
            <pc:docMk/>
            <pc:sldMk cId="809825594" sldId="346"/>
            <ac:spMk id="27" creationId="{CFE55B3F-4634-4A41-B146-E6251581E807}"/>
          </ac:spMkLst>
        </pc:spChg>
        <pc:spChg chg="add del">
          <ac:chgData name="Veronica Åberg" userId="3090bf2b-c00f-4be0-841f-c1130fe7114e" providerId="ADAL" clId="{754DE1C6-3519-475E-A4F9-3A2E2DF379D4}" dt="2026-05-18T09:35:08.062" v="307" actId="26606"/>
          <ac:spMkLst>
            <pc:docMk/>
            <pc:sldMk cId="809825594" sldId="346"/>
            <ac:spMk id="28" creationId="{5CD271E5-55BF-4266-A3A7-CFCC30518840}"/>
          </ac:spMkLst>
        </pc:spChg>
        <pc:spChg chg="add del">
          <ac:chgData name="Veronica Åberg" userId="3090bf2b-c00f-4be0-841f-c1130fe7114e" providerId="ADAL" clId="{754DE1C6-3519-475E-A4F9-3A2E2DF379D4}" dt="2026-05-18T09:35:11.514" v="309" actId="26606"/>
          <ac:spMkLst>
            <pc:docMk/>
            <pc:sldMk cId="809825594" sldId="346"/>
            <ac:spMk id="30" creationId="{FABB624F-BF77-4AE1-B71D-2D681D4731B8}"/>
          </ac:spMkLst>
        </pc:spChg>
        <pc:spChg chg="add">
          <ac:chgData name="Veronica Åberg" userId="3090bf2b-c00f-4be0-841f-c1130fe7114e" providerId="ADAL" clId="{754DE1C6-3519-475E-A4F9-3A2E2DF379D4}" dt="2026-05-18T09:35:11.981" v="310" actId="26606"/>
          <ac:spMkLst>
            <pc:docMk/>
            <pc:sldMk cId="809825594" sldId="346"/>
            <ac:spMk id="32" creationId="{42A4FC2C-047E-45A5-965D-8E1E3BF09BC6}"/>
          </ac:spMkLst>
        </pc:spChg>
        <pc:picChg chg="add del mod ord">
          <ac:chgData name="Veronica Åberg" userId="3090bf2b-c00f-4be0-841f-c1130fe7114e" providerId="ADAL" clId="{754DE1C6-3519-475E-A4F9-3A2E2DF379D4}" dt="2026-05-18T09:34:09.903" v="284" actId="478"/>
          <ac:picMkLst>
            <pc:docMk/>
            <pc:sldMk cId="809825594" sldId="346"/>
            <ac:picMk id="3" creationId="{51C087C3-3104-DEB6-CC12-6ADA2AF52423}"/>
          </ac:picMkLst>
        </pc:picChg>
        <pc:picChg chg="add mod ord">
          <ac:chgData name="Veronica Åberg" userId="3090bf2b-c00f-4be0-841f-c1130fe7114e" providerId="ADAL" clId="{754DE1C6-3519-475E-A4F9-3A2E2DF379D4}" dt="2026-05-18T09:35:11.981" v="310" actId="26606"/>
          <ac:picMkLst>
            <pc:docMk/>
            <pc:sldMk cId="809825594" sldId="346"/>
            <ac:picMk id="4" creationId="{7F034B04-C7F9-64E1-6B09-026944F988A0}"/>
          </ac:picMkLst>
        </pc:picChg>
        <pc:picChg chg="add mod ord">
          <ac:chgData name="Veronica Åberg" userId="3090bf2b-c00f-4be0-841f-c1130fe7114e" providerId="ADAL" clId="{754DE1C6-3519-475E-A4F9-3A2E2DF379D4}" dt="2026-05-18T09:35:45.965" v="313" actId="1076"/>
          <ac:picMkLst>
            <pc:docMk/>
            <pc:sldMk cId="809825594" sldId="346"/>
            <ac:picMk id="6" creationId="{2BBC0CB0-85A6-1141-3863-7C9167AFCDAD}"/>
          </ac:picMkLst>
        </pc:picChg>
        <pc:picChg chg="add del mod ord">
          <ac:chgData name="Veronica Åberg" userId="3090bf2b-c00f-4be0-841f-c1130fe7114e" providerId="ADAL" clId="{754DE1C6-3519-475E-A4F9-3A2E2DF379D4}" dt="2026-05-18T09:34:11.333" v="286" actId="478"/>
          <ac:picMkLst>
            <pc:docMk/>
            <pc:sldMk cId="809825594" sldId="346"/>
            <ac:picMk id="7" creationId="{B93D15A2-4695-AE11-4F66-45086F15591E}"/>
          </ac:picMkLst>
        </pc:picChg>
        <pc:picChg chg="add del mod ord">
          <ac:chgData name="Veronica Åberg" userId="3090bf2b-c00f-4be0-841f-c1130fe7114e" providerId="ADAL" clId="{754DE1C6-3519-475E-A4F9-3A2E2DF379D4}" dt="2026-05-18T09:34:08.552" v="283" actId="478"/>
          <ac:picMkLst>
            <pc:docMk/>
            <pc:sldMk cId="809825594" sldId="346"/>
            <ac:picMk id="9" creationId="{64C91315-62A0-DB1F-0983-96D987C24E13}"/>
          </ac:picMkLst>
        </pc:picChg>
        <pc:picChg chg="add mod">
          <ac:chgData name="Veronica Åberg" userId="3090bf2b-c00f-4be0-841f-c1130fe7114e" providerId="ADAL" clId="{754DE1C6-3519-475E-A4F9-3A2E2DF379D4}" dt="2026-05-18T09:35:11.981" v="310" actId="26606"/>
          <ac:picMkLst>
            <pc:docMk/>
            <pc:sldMk cId="809825594" sldId="346"/>
            <ac:picMk id="10" creationId="{4BD91494-63C4-BDB0-C8CE-2CDC5A42C13F}"/>
          </ac:picMkLst>
        </pc:picChg>
        <pc:picChg chg="add del mod ord">
          <ac:chgData name="Veronica Åberg" userId="3090bf2b-c00f-4be0-841f-c1130fe7114e" providerId="ADAL" clId="{754DE1C6-3519-475E-A4F9-3A2E2DF379D4}" dt="2026-05-18T09:34:07.024" v="282" actId="478"/>
          <ac:picMkLst>
            <pc:docMk/>
            <pc:sldMk cId="809825594" sldId="346"/>
            <ac:picMk id="11" creationId="{465160DA-0432-1E59-4BD3-11D95643ABF5}"/>
          </ac:picMkLst>
        </pc:picChg>
        <pc:cxnChg chg="add del">
          <ac:chgData name="Veronica Åberg" userId="3090bf2b-c00f-4be0-841f-c1130fe7114e" providerId="ADAL" clId="{754DE1C6-3519-475E-A4F9-3A2E2DF379D4}" dt="2026-05-18T09:34:54.546" v="299" actId="26606"/>
          <ac:cxnSpMkLst>
            <pc:docMk/>
            <pc:sldMk cId="809825594" sldId="346"/>
            <ac:cxnSpMk id="17" creationId="{20F1788F-A5AE-4188-8274-F7F2E3833ECD}"/>
          </ac:cxnSpMkLst>
        </pc:cxnChg>
        <pc:cxnChg chg="add del">
          <ac:chgData name="Veronica Åberg" userId="3090bf2b-c00f-4be0-841f-c1130fe7114e" providerId="ADAL" clId="{754DE1C6-3519-475E-A4F9-3A2E2DF379D4}" dt="2026-05-18T09:34:54.546" v="299" actId="26606"/>
          <ac:cxnSpMkLst>
            <pc:docMk/>
            <pc:sldMk cId="809825594" sldId="346"/>
            <ac:cxnSpMk id="18" creationId="{DCD67800-37AC-4E14-89B0-F79DCB3FB86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367089"/>
            <a:ext cx="27432000" cy="7162800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0806114"/>
            <a:ext cx="27432000" cy="4967286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0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66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0" y="1095375"/>
            <a:ext cx="7886700" cy="17435514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95375"/>
            <a:ext cx="23202900" cy="1743551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8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91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129216"/>
            <a:ext cx="31546800" cy="8558211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0" y="13768391"/>
            <a:ext cx="31546800" cy="4500561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4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5476875"/>
            <a:ext cx="15544800" cy="130540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5476875"/>
            <a:ext cx="15544800" cy="130540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32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095377"/>
            <a:ext cx="31546800" cy="397668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6" y="5043489"/>
            <a:ext cx="15473361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6" y="7515225"/>
            <a:ext cx="15473361" cy="110537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0" y="5043489"/>
            <a:ext cx="15549564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0" y="7515225"/>
            <a:ext cx="15549564" cy="110537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98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65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1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2962277"/>
            <a:ext cx="18516600" cy="14620875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93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2962277"/>
            <a:ext cx="18516600" cy="14620875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3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5EE7-A119-4052-B316-EBA29609D759}" type="datetimeFigureOut">
              <a:rPr lang="sv-SE" smtClean="0"/>
              <a:t>2026-05-18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857D-33DA-4E1A-8C8D-102A7BF20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3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15217-97AD-EBAB-C3C6-BADAB0FE1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2" y="0"/>
            <a:ext cx="36566856" cy="205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034B04-C7F9-64E1-6B09-026944F9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5"/>
          <a:stretch>
            <a:fillRect/>
          </a:stretch>
        </p:blipFill>
        <p:spPr>
          <a:xfrm rot="5400000">
            <a:off x="99423" y="988980"/>
            <a:ext cx="18387261" cy="1743959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BD91494-63C4-BDB0-C8CE-2CDC5A42C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22637"/>
          <a:stretch>
            <a:fillRect/>
          </a:stretch>
        </p:blipFill>
        <p:spPr>
          <a:xfrm>
            <a:off x="18590787" y="515148"/>
            <a:ext cx="17411958" cy="951426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BBC0CB0-85A6-1141-3863-7C9167AFC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r="46887"/>
          <a:stretch>
            <a:fillRect/>
          </a:stretch>
        </p:blipFill>
        <p:spPr>
          <a:xfrm rot="5400000">
            <a:off x="23063807" y="6043908"/>
            <a:ext cx="8357850" cy="173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5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 2013 – 2022">
  <a:themeElements>
    <a:clrScheme name="Tema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6c618-ca07-4037-93d6-cd437af096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5083091E734344B1A6FECA379208D5" ma:contentTypeVersion="14" ma:contentTypeDescription="Skapa ett nytt dokument." ma:contentTypeScope="" ma:versionID="6341026533a38ddefe0d567ea78c4a15">
  <xsd:schema xmlns:xsd="http://www.w3.org/2001/XMLSchema" xmlns:xs="http://www.w3.org/2001/XMLSchema" xmlns:p="http://schemas.microsoft.com/office/2006/metadata/properties" xmlns:ns2="bcc6c618-ca07-4037-93d6-cd437af096f1" xmlns:ns3="6460d4a3-d711-4fb8-8588-f9bbab6e79fe" targetNamespace="http://schemas.microsoft.com/office/2006/metadata/properties" ma:root="true" ma:fieldsID="53b5b254de113c3b9760ce90cb07bea8" ns2:_="" ns3:_="">
    <xsd:import namespace="bcc6c618-ca07-4037-93d6-cd437af096f1"/>
    <xsd:import namespace="6460d4a3-d711-4fb8-8588-f9bbab6e7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6c618-ca07-4037-93d6-cd437af09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f956bea2-a27a-4acd-adec-d53bf1b886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0d4a3-d711-4fb8-8588-f9bbab6e79f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194EC-0A91-4EF4-9C49-5FD0FE96D1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83C1C-957A-45E0-89E4-84344E721ECE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6460d4a3-d711-4fb8-8588-f9bbab6e79fe"/>
    <ds:schemaRef ds:uri="http://schemas.openxmlformats.org/package/2006/metadata/core-properties"/>
    <ds:schemaRef ds:uri="bcc6c618-ca07-4037-93d6-cd437af096f1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DECF1DE-3F64-40E8-B664-555A3DCC9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6c618-ca07-4037-93d6-cd437af096f1"/>
    <ds:schemaRef ds:uri="6460d4a3-d711-4fb8-8588-f9bbab6e79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10024</TotalTime>
  <Words>0</Words>
  <Application>Microsoft Office PowerPoint</Application>
  <PresentationFormat>Anpassad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Office 2013 – 2022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Herman Swahn</dc:creator>
  <cp:lastModifiedBy>Veronica Åberg</cp:lastModifiedBy>
  <cp:revision>4</cp:revision>
  <dcterms:created xsi:type="dcterms:W3CDTF">2023-03-07T07:52:53Z</dcterms:created>
  <dcterms:modified xsi:type="dcterms:W3CDTF">2026-05-18T09:35:51Z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0x010100D35083091E734344B1A6FECA379208D5</vt:lpwstr>
  </property>
  <property fmtid="{D5CDD505-2E9C-101B-9397-08002B2CF9AE}" pid="3" name="MediaServiceImageTags">
    <vt:lpwstr/>
  </property>
</Properties>
</file>