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72" r:id="rId5"/>
    <p:sldId id="256" r:id="rId6"/>
    <p:sldId id="276" r:id="rId7"/>
    <p:sldId id="439" r:id="rId8"/>
    <p:sldId id="441" r:id="rId9"/>
    <p:sldId id="440" r:id="rId10"/>
    <p:sldId id="389" r:id="rId11"/>
    <p:sldId id="401" r:id="rId12"/>
    <p:sldId id="431" r:id="rId13"/>
    <p:sldId id="404" r:id="rId14"/>
    <p:sldId id="421" r:id="rId15"/>
    <p:sldId id="428" r:id="rId16"/>
    <p:sldId id="405" r:id="rId17"/>
    <p:sldId id="367" r:id="rId18"/>
    <p:sldId id="369" r:id="rId19"/>
    <p:sldId id="368" r:id="rId20"/>
    <p:sldId id="435" r:id="rId21"/>
    <p:sldId id="438" r:id="rId22"/>
    <p:sldId id="377" r:id="rId23"/>
    <p:sldId id="442" r:id="rId24"/>
    <p:sldId id="416" r:id="rId25"/>
    <p:sldId id="430" r:id="rId26"/>
    <p:sldId id="434" r:id="rId2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2FB64F-8BA7-4478-70FA-0B910B29437D}" name="Sandra Ekholm" initials="SE" userId="S::sandra.ekholm@sv.se::a72f6324-76a7-4f5d-80f9-bd855062de44" providerId="AD"/>
  <p188:author id="{1E150CB2-82E0-CBD1-1349-765139BC2AB3}" name="Richard Forsberg" initials="RF" userId="S::richard.forsberg@sv.se::db96059f-a573-4334-8790-a82fbb3864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2B"/>
    <a:srgbClr val="F9C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B63DF5-57D9-4FA8-8A37-E7CDCABABE9A}" v="15" dt="2024-02-21T13:12:52.161"/>
    <p1510:client id="{A50AD4BF-E5E8-4702-9560-C5F5AD1412B2}" v="37" dt="2024-02-22T08:18:04.7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nnica Sjöblom" userId="S::bonnica.sjoblom@sv.se::073e7e74-5da9-4e41-bf61-13a64dfb8eaa" providerId="AD" clId="Web-{E176365E-B713-6E9C-B299-ECBE72B7F161}"/>
    <pc:docChg chg="modSld">
      <pc:chgData name="Bonnica Sjöblom" userId="S::bonnica.sjoblom@sv.se::073e7e74-5da9-4e41-bf61-13a64dfb8eaa" providerId="AD" clId="Web-{E176365E-B713-6E9C-B299-ECBE72B7F161}" dt="2023-12-12T14:12:11.556" v="130" actId="20577"/>
      <pc:docMkLst>
        <pc:docMk/>
      </pc:docMkLst>
      <pc:sldChg chg="addSp modSp">
        <pc:chgData name="Bonnica Sjöblom" userId="S::bonnica.sjoblom@sv.se::073e7e74-5da9-4e41-bf61-13a64dfb8eaa" providerId="AD" clId="Web-{E176365E-B713-6E9C-B299-ECBE72B7F161}" dt="2023-12-12T14:12:11.556" v="130" actId="20577"/>
        <pc:sldMkLst>
          <pc:docMk/>
          <pc:sldMk cId="897568858" sldId="404"/>
        </pc:sldMkLst>
        <pc:spChg chg="add mod">
          <ac:chgData name="Bonnica Sjöblom" userId="S::bonnica.sjoblom@sv.se::073e7e74-5da9-4e41-bf61-13a64dfb8eaa" providerId="AD" clId="Web-{E176365E-B713-6E9C-B299-ECBE72B7F161}" dt="2023-12-12T14:12:11.556" v="130" actId="20577"/>
          <ac:spMkLst>
            <pc:docMk/>
            <pc:sldMk cId="897568858" sldId="404"/>
            <ac:spMk id="9" creationId="{8839A9FF-F268-2676-1141-48A195399A96}"/>
          </ac:spMkLst>
        </pc:spChg>
      </pc:sldChg>
    </pc:docChg>
  </pc:docChgLst>
  <pc:docChgLst>
    <pc:chgData name="Bonnica Sjöblom" userId="S::bonnica.sjoblom@sv.se::073e7e74-5da9-4e41-bf61-13a64dfb8eaa" providerId="AD" clId="Web-{62D0755C-CA1E-EC4D-7C77-D5B79FFD55F3}"/>
    <pc:docChg chg="addSld delSld modSld sldOrd">
      <pc:chgData name="Bonnica Sjöblom" userId="S::bonnica.sjoblom@sv.se::073e7e74-5da9-4e41-bf61-13a64dfb8eaa" providerId="AD" clId="Web-{62D0755C-CA1E-EC4D-7C77-D5B79FFD55F3}" dt="2024-01-18T09:38:58.161" v="824" actId="1076"/>
      <pc:docMkLst>
        <pc:docMk/>
      </pc:docMkLst>
      <pc:sldChg chg="delSp modSp modNotes">
        <pc:chgData name="Bonnica Sjöblom" userId="S::bonnica.sjoblom@sv.se::073e7e74-5da9-4e41-bf61-13a64dfb8eaa" providerId="AD" clId="Web-{62D0755C-CA1E-EC4D-7C77-D5B79FFD55F3}" dt="2024-01-18T07:42:56.915" v="381"/>
        <pc:sldMkLst>
          <pc:docMk/>
          <pc:sldMk cId="0" sldId="272"/>
        </pc:sldMkLst>
        <pc:picChg chg="mod">
          <ac:chgData name="Bonnica Sjöblom" userId="S::bonnica.sjoblom@sv.se::073e7e74-5da9-4e41-bf61-13a64dfb8eaa" providerId="AD" clId="Web-{62D0755C-CA1E-EC4D-7C77-D5B79FFD55F3}" dt="2024-01-16T13:58:04.881" v="25" actId="1076"/>
          <ac:picMkLst>
            <pc:docMk/>
            <pc:sldMk cId="0" sldId="272"/>
            <ac:picMk id="4" creationId="{D4C0F787-D865-4C18-A216-523157622C95}"/>
          </ac:picMkLst>
        </pc:picChg>
        <pc:picChg chg="mod">
          <ac:chgData name="Bonnica Sjöblom" userId="S::bonnica.sjoblom@sv.se::073e7e74-5da9-4e41-bf61-13a64dfb8eaa" providerId="AD" clId="Web-{62D0755C-CA1E-EC4D-7C77-D5B79FFD55F3}" dt="2024-01-16T13:58:00.303" v="24" actId="1076"/>
          <ac:picMkLst>
            <pc:docMk/>
            <pc:sldMk cId="0" sldId="272"/>
            <ac:picMk id="15" creationId="{52336B5E-D164-4B3A-8033-9342DEBD61B3}"/>
          </ac:picMkLst>
        </pc:picChg>
        <pc:picChg chg="mod">
          <ac:chgData name="Bonnica Sjöblom" userId="S::bonnica.sjoblom@sv.se::073e7e74-5da9-4e41-bf61-13a64dfb8eaa" providerId="AD" clId="Web-{62D0755C-CA1E-EC4D-7C77-D5B79FFD55F3}" dt="2024-01-16T13:57:56.053" v="22" actId="1076"/>
          <ac:picMkLst>
            <pc:docMk/>
            <pc:sldMk cId="0" sldId="272"/>
            <ac:picMk id="16" creationId="{8586C3B2-3C7A-4379-B383-AD1F099A07FD}"/>
          </ac:picMkLst>
        </pc:picChg>
        <pc:picChg chg="del">
          <ac:chgData name="Bonnica Sjöblom" userId="S::bonnica.sjoblom@sv.se::073e7e74-5da9-4e41-bf61-13a64dfb8eaa" providerId="AD" clId="Web-{62D0755C-CA1E-EC4D-7C77-D5B79FFD55F3}" dt="2024-01-16T13:57:42.130" v="14"/>
          <ac:picMkLst>
            <pc:docMk/>
            <pc:sldMk cId="0" sldId="272"/>
            <ac:picMk id="17" creationId="{4AA883D3-EAD0-4134-81DF-083F2DBF26E4}"/>
          </ac:picMkLst>
        </pc:picChg>
        <pc:picChg chg="del">
          <ac:chgData name="Bonnica Sjöblom" userId="S::bonnica.sjoblom@sv.se::073e7e74-5da9-4e41-bf61-13a64dfb8eaa" providerId="AD" clId="Web-{62D0755C-CA1E-EC4D-7C77-D5B79FFD55F3}" dt="2024-01-16T13:57:41.068" v="13"/>
          <ac:picMkLst>
            <pc:docMk/>
            <pc:sldMk cId="0" sldId="272"/>
            <ac:picMk id="18" creationId="{D22EA839-2836-477C-8D17-98476894E3DD}"/>
          </ac:picMkLst>
        </pc:picChg>
        <pc:picChg chg="del">
          <ac:chgData name="Bonnica Sjöblom" userId="S::bonnica.sjoblom@sv.se::073e7e74-5da9-4e41-bf61-13a64dfb8eaa" providerId="AD" clId="Web-{62D0755C-CA1E-EC4D-7C77-D5B79FFD55F3}" dt="2024-01-16T13:57:42.958" v="15"/>
          <ac:picMkLst>
            <pc:docMk/>
            <pc:sldMk cId="0" sldId="272"/>
            <ac:picMk id="19" creationId="{8DAECBBA-5452-412F-B949-A29FA4A4A897}"/>
          </ac:picMkLst>
        </pc:picChg>
        <pc:picChg chg="del">
          <ac:chgData name="Bonnica Sjöblom" userId="S::bonnica.sjoblom@sv.se::073e7e74-5da9-4e41-bf61-13a64dfb8eaa" providerId="AD" clId="Web-{62D0755C-CA1E-EC4D-7C77-D5B79FFD55F3}" dt="2024-01-16T13:57:43.880" v="16"/>
          <ac:picMkLst>
            <pc:docMk/>
            <pc:sldMk cId="0" sldId="272"/>
            <ac:picMk id="20" creationId="{6AE79CF4-ABBF-4F3C-AB70-E03BDC2041C6}"/>
          </ac:picMkLst>
        </pc:picChg>
        <pc:picChg chg="del">
          <ac:chgData name="Bonnica Sjöblom" userId="S::bonnica.sjoblom@sv.se::073e7e74-5da9-4e41-bf61-13a64dfb8eaa" providerId="AD" clId="Web-{62D0755C-CA1E-EC4D-7C77-D5B79FFD55F3}" dt="2024-01-16T13:57:44.771" v="17"/>
          <ac:picMkLst>
            <pc:docMk/>
            <pc:sldMk cId="0" sldId="272"/>
            <ac:picMk id="21" creationId="{9CC971B0-25C3-4C04-97D8-4E8B9529913D}"/>
          </ac:picMkLst>
        </pc:picChg>
        <pc:picChg chg="del">
          <ac:chgData name="Bonnica Sjöblom" userId="S::bonnica.sjoblom@sv.se::073e7e74-5da9-4e41-bf61-13a64dfb8eaa" providerId="AD" clId="Web-{62D0755C-CA1E-EC4D-7C77-D5B79FFD55F3}" dt="2024-01-16T13:57:45.880" v="18"/>
          <ac:picMkLst>
            <pc:docMk/>
            <pc:sldMk cId="0" sldId="272"/>
            <ac:picMk id="22" creationId="{52C19715-E487-4CEA-8473-541886136269}"/>
          </ac:picMkLst>
        </pc:picChg>
      </pc:sldChg>
      <pc:sldChg chg="modNotes">
        <pc:chgData name="Bonnica Sjöblom" userId="S::bonnica.sjoblom@sv.se::073e7e74-5da9-4e41-bf61-13a64dfb8eaa" providerId="AD" clId="Web-{62D0755C-CA1E-EC4D-7C77-D5B79FFD55F3}" dt="2024-01-18T07:42:51.930" v="380"/>
        <pc:sldMkLst>
          <pc:docMk/>
          <pc:sldMk cId="1136350516" sldId="276"/>
        </pc:sldMkLst>
      </pc:sldChg>
      <pc:sldChg chg="modSp modNotes">
        <pc:chgData name="Bonnica Sjöblom" userId="S::bonnica.sjoblom@sv.se::073e7e74-5da9-4e41-bf61-13a64dfb8eaa" providerId="AD" clId="Web-{62D0755C-CA1E-EC4D-7C77-D5B79FFD55F3}" dt="2024-01-18T07:46:53.085" v="462"/>
        <pc:sldMkLst>
          <pc:docMk/>
          <pc:sldMk cId="840796117" sldId="367"/>
        </pc:sldMkLst>
        <pc:spChg chg="mod">
          <ac:chgData name="Bonnica Sjöblom" userId="S::bonnica.sjoblom@sv.se::073e7e74-5da9-4e41-bf61-13a64dfb8eaa" providerId="AD" clId="Web-{62D0755C-CA1E-EC4D-7C77-D5B79FFD55F3}" dt="2024-01-18T07:46:17.804" v="455" actId="1076"/>
          <ac:spMkLst>
            <pc:docMk/>
            <pc:sldMk cId="840796117" sldId="367"/>
            <ac:spMk id="2" creationId="{588ED2D6-D076-47A9-A1A6-AC8D12798823}"/>
          </ac:spMkLst>
        </pc:spChg>
        <pc:picChg chg="mod">
          <ac:chgData name="Bonnica Sjöblom" userId="S::bonnica.sjoblom@sv.se::073e7e74-5da9-4e41-bf61-13a64dfb8eaa" providerId="AD" clId="Web-{62D0755C-CA1E-EC4D-7C77-D5B79FFD55F3}" dt="2024-01-18T07:44:36.211" v="412" actId="1076"/>
          <ac:picMkLst>
            <pc:docMk/>
            <pc:sldMk cId="840796117" sldId="367"/>
            <ac:picMk id="23" creationId="{75A406A4-00D1-2B8F-8DB3-8AA08CC23818}"/>
          </ac:picMkLst>
        </pc:picChg>
        <pc:picChg chg="mod">
          <ac:chgData name="Bonnica Sjöblom" userId="S::bonnica.sjoblom@sv.se::073e7e74-5da9-4e41-bf61-13a64dfb8eaa" providerId="AD" clId="Web-{62D0755C-CA1E-EC4D-7C77-D5B79FFD55F3}" dt="2024-01-18T07:45:43.023" v="445" actId="1076"/>
          <ac:picMkLst>
            <pc:docMk/>
            <pc:sldMk cId="840796117" sldId="367"/>
            <ac:picMk id="27" creationId="{46A835CC-7A19-5629-FC0B-67648C80964B}"/>
          </ac:picMkLst>
        </pc:picChg>
        <pc:picChg chg="mod">
          <ac:chgData name="Bonnica Sjöblom" userId="S::bonnica.sjoblom@sv.se::073e7e74-5da9-4e41-bf61-13a64dfb8eaa" providerId="AD" clId="Web-{62D0755C-CA1E-EC4D-7C77-D5B79FFD55F3}" dt="2024-01-18T07:45:38.289" v="443" actId="1076"/>
          <ac:picMkLst>
            <pc:docMk/>
            <pc:sldMk cId="840796117" sldId="367"/>
            <ac:picMk id="31" creationId="{54592C02-F4DD-BF1B-E986-6E8670FEBFAC}"/>
          </ac:picMkLst>
        </pc:picChg>
        <pc:picChg chg="mod">
          <ac:chgData name="Bonnica Sjöblom" userId="S::bonnica.sjoblom@sv.se::073e7e74-5da9-4e41-bf61-13a64dfb8eaa" providerId="AD" clId="Web-{62D0755C-CA1E-EC4D-7C77-D5B79FFD55F3}" dt="2024-01-18T07:46:22.179" v="457" actId="1076"/>
          <ac:picMkLst>
            <pc:docMk/>
            <pc:sldMk cId="840796117" sldId="367"/>
            <ac:picMk id="33" creationId="{51889E9C-BA3E-AB7C-5028-9755D7A33D57}"/>
          </ac:picMkLst>
        </pc:picChg>
        <pc:picChg chg="mod">
          <ac:chgData name="Bonnica Sjöblom" userId="S::bonnica.sjoblom@sv.se::073e7e74-5da9-4e41-bf61-13a64dfb8eaa" providerId="AD" clId="Web-{62D0755C-CA1E-EC4D-7C77-D5B79FFD55F3}" dt="2024-01-18T07:46:22.976" v="458" actId="1076"/>
          <ac:picMkLst>
            <pc:docMk/>
            <pc:sldMk cId="840796117" sldId="367"/>
            <ac:picMk id="37" creationId="{0D0CF43F-8183-4F18-0A78-0034106B82B9}"/>
          </ac:picMkLst>
        </pc:picChg>
        <pc:picChg chg="mod">
          <ac:chgData name="Bonnica Sjöblom" userId="S::bonnica.sjoblom@sv.se::073e7e74-5da9-4e41-bf61-13a64dfb8eaa" providerId="AD" clId="Web-{62D0755C-CA1E-EC4D-7C77-D5B79FFD55F3}" dt="2024-01-18T07:46:26.445" v="459" actId="1076"/>
          <ac:picMkLst>
            <pc:docMk/>
            <pc:sldMk cId="840796117" sldId="367"/>
            <ac:picMk id="39" creationId="{A5AB8FAE-E948-48F2-A048-5F1AA2DE1F6B}"/>
          </ac:picMkLst>
        </pc:picChg>
        <pc:picChg chg="mod">
          <ac:chgData name="Bonnica Sjöblom" userId="S::bonnica.sjoblom@sv.se::073e7e74-5da9-4e41-bf61-13a64dfb8eaa" providerId="AD" clId="Web-{62D0755C-CA1E-EC4D-7C77-D5B79FFD55F3}" dt="2024-01-18T07:46:29.617" v="460" actId="1076"/>
          <ac:picMkLst>
            <pc:docMk/>
            <pc:sldMk cId="840796117" sldId="367"/>
            <ac:picMk id="41" creationId="{FDF4AD49-C293-A33E-36B1-A23E2C02067A}"/>
          </ac:picMkLst>
        </pc:picChg>
        <pc:picChg chg="mod">
          <ac:chgData name="Bonnica Sjöblom" userId="S::bonnica.sjoblom@sv.se::073e7e74-5da9-4e41-bf61-13a64dfb8eaa" providerId="AD" clId="Web-{62D0755C-CA1E-EC4D-7C77-D5B79FFD55F3}" dt="2024-01-18T07:46:32.976" v="461" actId="1076"/>
          <ac:picMkLst>
            <pc:docMk/>
            <pc:sldMk cId="840796117" sldId="367"/>
            <ac:picMk id="43" creationId="{7EDFF6F1-D339-69D3-EAB6-A0B5DD3AB066}"/>
          </ac:picMkLst>
        </pc:picChg>
        <pc:picChg chg="mod">
          <ac:chgData name="Bonnica Sjöblom" userId="S::bonnica.sjoblom@sv.se::073e7e74-5da9-4e41-bf61-13a64dfb8eaa" providerId="AD" clId="Web-{62D0755C-CA1E-EC4D-7C77-D5B79FFD55F3}" dt="2024-01-18T07:45:41.211" v="444" actId="1076"/>
          <ac:picMkLst>
            <pc:docMk/>
            <pc:sldMk cId="840796117" sldId="367"/>
            <ac:picMk id="45" creationId="{39CE834C-7995-FC03-DFE4-5D8FE3CF662B}"/>
          </ac:picMkLst>
        </pc:picChg>
        <pc:picChg chg="mod">
          <ac:chgData name="Bonnica Sjöblom" userId="S::bonnica.sjoblom@sv.se::073e7e74-5da9-4e41-bf61-13a64dfb8eaa" providerId="AD" clId="Web-{62D0755C-CA1E-EC4D-7C77-D5B79FFD55F3}" dt="2024-01-18T07:45:53.929" v="449" actId="1076"/>
          <ac:picMkLst>
            <pc:docMk/>
            <pc:sldMk cId="840796117" sldId="367"/>
            <ac:picMk id="47" creationId="{098100F0-3511-1A22-6822-F1A63514962C}"/>
          </ac:picMkLst>
        </pc:picChg>
        <pc:picChg chg="mod">
          <ac:chgData name="Bonnica Sjöblom" userId="S::bonnica.sjoblom@sv.se::073e7e74-5da9-4e41-bf61-13a64dfb8eaa" providerId="AD" clId="Web-{62D0755C-CA1E-EC4D-7C77-D5B79FFD55F3}" dt="2024-01-18T07:45:59.945" v="452" actId="1076"/>
          <ac:picMkLst>
            <pc:docMk/>
            <pc:sldMk cId="840796117" sldId="367"/>
            <ac:picMk id="51" creationId="{B2E28383-0496-C29D-3015-D71BB2BC7774}"/>
          </ac:picMkLst>
        </pc:picChg>
      </pc:sldChg>
      <pc:sldChg chg="modSp modNotes">
        <pc:chgData name="Bonnica Sjöblom" userId="S::bonnica.sjoblom@sv.se::073e7e74-5da9-4e41-bf61-13a64dfb8eaa" providerId="AD" clId="Web-{62D0755C-CA1E-EC4D-7C77-D5B79FFD55F3}" dt="2024-01-18T07:48:20.491" v="489" actId="14100"/>
        <pc:sldMkLst>
          <pc:docMk/>
          <pc:sldMk cId="998921557" sldId="368"/>
        </pc:sldMkLst>
        <pc:spChg chg="mod">
          <ac:chgData name="Bonnica Sjöblom" userId="S::bonnica.sjoblom@sv.se::073e7e74-5da9-4e41-bf61-13a64dfb8eaa" providerId="AD" clId="Web-{62D0755C-CA1E-EC4D-7C77-D5B79FFD55F3}" dt="2024-01-18T07:48:20.491" v="489" actId="14100"/>
          <ac:spMkLst>
            <pc:docMk/>
            <pc:sldMk cId="998921557" sldId="368"/>
            <ac:spMk id="5" creationId="{F1C597CE-8C36-0CB7-7391-65A6A84478CC}"/>
          </ac:spMkLst>
        </pc:spChg>
      </pc:sldChg>
      <pc:sldChg chg="modSp ord modNotes">
        <pc:chgData name="Bonnica Sjöblom" userId="S::bonnica.sjoblom@sv.se::073e7e74-5da9-4e41-bf61-13a64dfb8eaa" providerId="AD" clId="Web-{62D0755C-CA1E-EC4D-7C77-D5B79FFD55F3}" dt="2024-01-18T09:34:19.010" v="748"/>
        <pc:sldMkLst>
          <pc:docMk/>
          <pc:sldMk cId="2485544368" sldId="369"/>
        </pc:sldMkLst>
        <pc:spChg chg="mod">
          <ac:chgData name="Bonnica Sjöblom" userId="S::bonnica.sjoblom@sv.se::073e7e74-5da9-4e41-bf61-13a64dfb8eaa" providerId="AD" clId="Web-{62D0755C-CA1E-EC4D-7C77-D5B79FFD55F3}" dt="2024-01-18T07:48:12.803" v="485" actId="14100"/>
          <ac:spMkLst>
            <pc:docMk/>
            <pc:sldMk cId="2485544368" sldId="369"/>
            <ac:spMk id="5" creationId="{14546A77-9DE5-3F86-4158-3BA8C14D3658}"/>
          </ac:spMkLst>
        </pc:spChg>
      </pc:sldChg>
      <pc:sldChg chg="modNotes">
        <pc:chgData name="Bonnica Sjöblom" userId="S::bonnica.sjoblom@sv.se::073e7e74-5da9-4e41-bf61-13a64dfb8eaa" providerId="AD" clId="Web-{62D0755C-CA1E-EC4D-7C77-D5B79FFD55F3}" dt="2024-01-18T07:42:38.977" v="378"/>
        <pc:sldMkLst>
          <pc:docMk/>
          <pc:sldMk cId="3014491681" sldId="389"/>
        </pc:sldMkLst>
      </pc:sldChg>
      <pc:sldChg chg="modNotes">
        <pc:chgData name="Bonnica Sjöblom" userId="S::bonnica.sjoblom@sv.se::073e7e74-5da9-4e41-bf61-13a64dfb8eaa" providerId="AD" clId="Web-{62D0755C-CA1E-EC4D-7C77-D5B79FFD55F3}" dt="2024-01-18T07:42:33.915" v="377"/>
        <pc:sldMkLst>
          <pc:docMk/>
          <pc:sldMk cId="2063959012" sldId="401"/>
        </pc:sldMkLst>
      </pc:sldChg>
      <pc:sldChg chg="modNotes">
        <pc:chgData name="Bonnica Sjöblom" userId="S::bonnica.sjoblom@sv.se::073e7e74-5da9-4e41-bf61-13a64dfb8eaa" providerId="AD" clId="Web-{62D0755C-CA1E-EC4D-7C77-D5B79FFD55F3}" dt="2024-01-18T07:42:44.196" v="379"/>
        <pc:sldMkLst>
          <pc:docMk/>
          <pc:sldMk cId="763666529" sldId="403"/>
        </pc:sldMkLst>
      </pc:sldChg>
      <pc:sldChg chg="modSp modNotes">
        <pc:chgData name="Bonnica Sjöblom" userId="S::bonnica.sjoblom@sv.se::073e7e74-5da9-4e41-bf61-13a64dfb8eaa" providerId="AD" clId="Web-{62D0755C-CA1E-EC4D-7C77-D5B79FFD55F3}" dt="2024-01-18T07:43:45.758" v="398"/>
        <pc:sldMkLst>
          <pc:docMk/>
          <pc:sldMk cId="897568858" sldId="404"/>
        </pc:sldMkLst>
        <pc:spChg chg="mod">
          <ac:chgData name="Bonnica Sjöblom" userId="S::bonnica.sjoblom@sv.se::073e7e74-5da9-4e41-bf61-13a64dfb8eaa" providerId="AD" clId="Web-{62D0755C-CA1E-EC4D-7C77-D5B79FFD55F3}" dt="2024-01-18T07:41:27.837" v="374" actId="20577"/>
          <ac:spMkLst>
            <pc:docMk/>
            <pc:sldMk cId="897568858" sldId="404"/>
            <ac:spMk id="6" creationId="{25AB39AB-8C6B-EBB6-8CA4-67C2FDB9FCB5}"/>
          </ac:spMkLst>
        </pc:spChg>
      </pc:sldChg>
      <pc:sldChg chg="modSp">
        <pc:chgData name="Bonnica Sjöblom" userId="S::bonnica.sjoblom@sv.se::073e7e74-5da9-4e41-bf61-13a64dfb8eaa" providerId="AD" clId="Web-{62D0755C-CA1E-EC4D-7C77-D5B79FFD55F3}" dt="2024-01-18T07:40:15.806" v="341" actId="1076"/>
        <pc:sldMkLst>
          <pc:docMk/>
          <pc:sldMk cId="1827117396" sldId="405"/>
        </pc:sldMkLst>
        <pc:spChg chg="mod">
          <ac:chgData name="Bonnica Sjöblom" userId="S::bonnica.sjoblom@sv.se::073e7e74-5da9-4e41-bf61-13a64dfb8eaa" providerId="AD" clId="Web-{62D0755C-CA1E-EC4D-7C77-D5B79FFD55F3}" dt="2024-01-18T07:40:15.806" v="341" actId="1076"/>
          <ac:spMkLst>
            <pc:docMk/>
            <pc:sldMk cId="1827117396" sldId="405"/>
            <ac:spMk id="16" creationId="{75A45D02-033E-BD39-6F51-A6B63E2A22B2}"/>
          </ac:spMkLst>
        </pc:spChg>
      </pc:sldChg>
      <pc:sldChg chg="modSp modNotes">
        <pc:chgData name="Bonnica Sjöblom" userId="S::bonnica.sjoblom@sv.se::073e7e74-5da9-4e41-bf61-13a64dfb8eaa" providerId="AD" clId="Web-{62D0755C-CA1E-EC4D-7C77-D5B79FFD55F3}" dt="2024-01-18T07:49:28.193" v="496" actId="1076"/>
        <pc:sldMkLst>
          <pc:docMk/>
          <pc:sldMk cId="3902968270" sldId="416"/>
        </pc:sldMkLst>
        <pc:spChg chg="mod">
          <ac:chgData name="Bonnica Sjöblom" userId="S::bonnica.sjoblom@sv.se::073e7e74-5da9-4e41-bf61-13a64dfb8eaa" providerId="AD" clId="Web-{62D0755C-CA1E-EC4D-7C77-D5B79FFD55F3}" dt="2024-01-18T07:49:28.193" v="496" actId="1076"/>
          <ac:spMkLst>
            <pc:docMk/>
            <pc:sldMk cId="3902968270" sldId="416"/>
            <ac:spMk id="2" creationId="{AD494C95-6FB4-C4D8-C892-9E4356642DCD}"/>
          </ac:spMkLst>
        </pc:spChg>
        <pc:spChg chg="mod">
          <ac:chgData name="Bonnica Sjöblom" userId="S::bonnica.sjoblom@sv.se::073e7e74-5da9-4e41-bf61-13a64dfb8eaa" providerId="AD" clId="Web-{62D0755C-CA1E-EC4D-7C77-D5B79FFD55F3}" dt="2024-01-18T07:48:50.506" v="492" actId="20577"/>
          <ac:spMkLst>
            <pc:docMk/>
            <pc:sldMk cId="3902968270" sldId="416"/>
            <ac:spMk id="6" creationId="{BF9BBC68-7913-C02F-1AB2-FA7651BBF694}"/>
          </ac:spMkLst>
        </pc:spChg>
      </pc:sldChg>
      <pc:sldChg chg="modSp modNotes">
        <pc:chgData name="Bonnica Sjöblom" userId="S::bonnica.sjoblom@sv.se::073e7e74-5da9-4e41-bf61-13a64dfb8eaa" providerId="AD" clId="Web-{62D0755C-CA1E-EC4D-7C77-D5B79FFD55F3}" dt="2024-01-18T07:41:11.259" v="360" actId="20577"/>
        <pc:sldMkLst>
          <pc:docMk/>
          <pc:sldMk cId="3561059230" sldId="421"/>
        </pc:sldMkLst>
        <pc:spChg chg="mod">
          <ac:chgData name="Bonnica Sjöblom" userId="S::bonnica.sjoblom@sv.se::073e7e74-5da9-4e41-bf61-13a64dfb8eaa" providerId="AD" clId="Web-{62D0755C-CA1E-EC4D-7C77-D5B79FFD55F3}" dt="2024-01-18T07:41:11.259" v="360" actId="20577"/>
          <ac:spMkLst>
            <pc:docMk/>
            <pc:sldMk cId="3561059230" sldId="421"/>
            <ac:spMk id="6" creationId="{CDE30987-A79A-0AAF-BED0-8F184AAD7981}"/>
          </ac:spMkLst>
        </pc:spChg>
      </pc:sldChg>
      <pc:sldChg chg="modNotes">
        <pc:chgData name="Bonnica Sjöblom" userId="S::bonnica.sjoblom@sv.se::073e7e74-5da9-4e41-bf61-13a64dfb8eaa" providerId="AD" clId="Web-{62D0755C-CA1E-EC4D-7C77-D5B79FFD55F3}" dt="2024-01-18T07:42:27.274" v="376"/>
        <pc:sldMkLst>
          <pc:docMk/>
          <pc:sldMk cId="3707126982" sldId="431"/>
        </pc:sldMkLst>
      </pc:sldChg>
      <pc:sldChg chg="new del modNotes">
        <pc:chgData name="Bonnica Sjöblom" userId="S::bonnica.sjoblom@sv.se::073e7e74-5da9-4e41-bf61-13a64dfb8eaa" providerId="AD" clId="Web-{62D0755C-CA1E-EC4D-7C77-D5B79FFD55F3}" dt="2024-01-16T14:00:23.307" v="182"/>
        <pc:sldMkLst>
          <pc:docMk/>
          <pc:sldMk cId="1611101611" sldId="432"/>
        </pc:sldMkLst>
      </pc:sldChg>
      <pc:sldChg chg="new del modNotes">
        <pc:chgData name="Bonnica Sjöblom" userId="S::bonnica.sjoblom@sv.se::073e7e74-5da9-4e41-bf61-13a64dfb8eaa" providerId="AD" clId="Web-{62D0755C-CA1E-EC4D-7C77-D5B79FFD55F3}" dt="2024-01-16T13:59:31.821" v="115"/>
        <pc:sldMkLst>
          <pc:docMk/>
          <pc:sldMk cId="1337224173" sldId="433"/>
        </pc:sldMkLst>
      </pc:sldChg>
      <pc:sldChg chg="addSp delSp modSp add replId modNotes">
        <pc:chgData name="Bonnica Sjöblom" userId="S::bonnica.sjoblom@sv.se::073e7e74-5da9-4e41-bf61-13a64dfb8eaa" providerId="AD" clId="Web-{62D0755C-CA1E-EC4D-7C77-D5B79FFD55F3}" dt="2024-01-18T09:28:25.075" v="528" actId="1076"/>
        <pc:sldMkLst>
          <pc:docMk/>
          <pc:sldMk cId="3798047688" sldId="434"/>
        </pc:sldMkLst>
        <pc:spChg chg="del mod">
          <ac:chgData name="Bonnica Sjöblom" userId="S::bonnica.sjoblom@sv.se::073e7e74-5da9-4e41-bf61-13a64dfb8eaa" providerId="AD" clId="Web-{62D0755C-CA1E-EC4D-7C77-D5B79FFD55F3}" dt="2024-01-16T14:33:25.547" v="214"/>
          <ac:spMkLst>
            <pc:docMk/>
            <pc:sldMk cId="3798047688" sldId="434"/>
            <ac:spMk id="2" creationId="{9C777823-23D1-4706-54D1-D24DC9B152E9}"/>
          </ac:spMkLst>
        </pc:spChg>
        <pc:spChg chg="add mod">
          <ac:chgData name="Bonnica Sjöblom" userId="S::bonnica.sjoblom@sv.se::073e7e74-5da9-4e41-bf61-13a64dfb8eaa" providerId="AD" clId="Web-{62D0755C-CA1E-EC4D-7C77-D5B79FFD55F3}" dt="2024-01-16T14:33:45.142" v="221" actId="20577"/>
          <ac:spMkLst>
            <pc:docMk/>
            <pc:sldMk cId="3798047688" sldId="434"/>
            <ac:spMk id="6" creationId="{D00A25A9-302D-66F0-3911-0697D7343A7A}"/>
          </ac:spMkLst>
        </pc:spChg>
        <pc:spChg chg="add mod">
          <ac:chgData name="Bonnica Sjöblom" userId="S::bonnica.sjoblom@sv.se::073e7e74-5da9-4e41-bf61-13a64dfb8eaa" providerId="AD" clId="Web-{62D0755C-CA1E-EC4D-7C77-D5B79FFD55F3}" dt="2024-01-18T07:55:37.987" v="520" actId="20577"/>
          <ac:spMkLst>
            <pc:docMk/>
            <pc:sldMk cId="3798047688" sldId="434"/>
            <ac:spMk id="7" creationId="{1BB3E2DC-C798-34FE-0B0D-554D17CF0644}"/>
          </ac:spMkLst>
        </pc:spChg>
        <pc:spChg chg="del mod">
          <ac:chgData name="Bonnica Sjöblom" userId="S::bonnica.sjoblom@sv.se::073e7e74-5da9-4e41-bf61-13a64dfb8eaa" providerId="AD" clId="Web-{62D0755C-CA1E-EC4D-7C77-D5B79FFD55F3}" dt="2024-01-16T13:59:42.868" v="119"/>
          <ac:spMkLst>
            <pc:docMk/>
            <pc:sldMk cId="3798047688" sldId="434"/>
            <ac:spMk id="8" creationId="{7F2B1DB8-56BE-CB54-F2B5-A920E2256D36}"/>
          </ac:spMkLst>
        </pc:spChg>
        <pc:picChg chg="add mod">
          <ac:chgData name="Bonnica Sjöblom" userId="S::bonnica.sjoblom@sv.se::073e7e74-5da9-4e41-bf61-13a64dfb8eaa" providerId="AD" clId="Web-{62D0755C-CA1E-EC4D-7C77-D5B79FFD55F3}" dt="2024-01-18T09:28:25.075" v="528" actId="1076"/>
          <ac:picMkLst>
            <pc:docMk/>
            <pc:sldMk cId="3798047688" sldId="434"/>
            <ac:picMk id="2" creationId="{82A53B69-6F95-25B2-F5C4-65452287F633}"/>
          </ac:picMkLst>
        </pc:picChg>
        <pc:picChg chg="add mod">
          <ac:chgData name="Bonnica Sjöblom" userId="S::bonnica.sjoblom@sv.se::073e7e74-5da9-4e41-bf61-13a64dfb8eaa" providerId="AD" clId="Web-{62D0755C-CA1E-EC4D-7C77-D5B79FFD55F3}" dt="2024-01-18T09:28:07.621" v="524" actId="1076"/>
          <ac:picMkLst>
            <pc:docMk/>
            <pc:sldMk cId="3798047688" sldId="434"/>
            <ac:picMk id="8" creationId="{E6C8BBC1-B9F3-CC2A-B9E0-9C34A5617364}"/>
          </ac:picMkLst>
        </pc:picChg>
      </pc:sldChg>
      <pc:sldChg chg="addSp delSp modSp add ord replId modNotes">
        <pc:chgData name="Bonnica Sjöblom" userId="S::bonnica.sjoblom@sv.se::073e7e74-5da9-4e41-bf61-13a64dfb8eaa" providerId="AD" clId="Web-{62D0755C-CA1E-EC4D-7C77-D5B79FFD55F3}" dt="2024-01-18T09:35:04.949" v="753" actId="1076"/>
        <pc:sldMkLst>
          <pc:docMk/>
          <pc:sldMk cId="180129636" sldId="435"/>
        </pc:sldMkLst>
        <pc:spChg chg="add mod">
          <ac:chgData name="Bonnica Sjöblom" userId="S::bonnica.sjoblom@sv.se::073e7e74-5da9-4e41-bf61-13a64dfb8eaa" providerId="AD" clId="Web-{62D0755C-CA1E-EC4D-7C77-D5B79FFD55F3}" dt="2024-01-18T09:35:04.949" v="753" actId="1076"/>
          <ac:spMkLst>
            <pc:docMk/>
            <pc:sldMk cId="180129636" sldId="435"/>
            <ac:spMk id="6" creationId="{2E88E7F4-7B27-FEB3-25AD-B87885031488}"/>
          </ac:spMkLst>
        </pc:spChg>
        <pc:spChg chg="add del mod">
          <ac:chgData name="Bonnica Sjöblom" userId="S::bonnica.sjoblom@sv.se::073e7e74-5da9-4e41-bf61-13a64dfb8eaa" providerId="AD" clId="Web-{62D0755C-CA1E-EC4D-7C77-D5B79FFD55F3}" dt="2024-01-18T09:30:49.127" v="573"/>
          <ac:spMkLst>
            <pc:docMk/>
            <pc:sldMk cId="180129636" sldId="435"/>
            <ac:spMk id="8" creationId="{65EDA5C2-A04B-3356-5127-9330C9A61220}"/>
          </ac:spMkLst>
        </pc:spChg>
        <pc:spChg chg="del mod">
          <ac:chgData name="Bonnica Sjöblom" userId="S::bonnica.sjoblom@sv.se::073e7e74-5da9-4e41-bf61-13a64dfb8eaa" providerId="AD" clId="Web-{62D0755C-CA1E-EC4D-7C77-D5B79FFD55F3}" dt="2024-01-16T14:00:29.698" v="185"/>
          <ac:spMkLst>
            <pc:docMk/>
            <pc:sldMk cId="180129636" sldId="435"/>
            <ac:spMk id="8" creationId="{A89787F5-ACED-DCCF-93D7-AFB0CAE1C091}"/>
          </ac:spMkLst>
        </pc:spChg>
        <pc:spChg chg="add mod">
          <ac:chgData name="Bonnica Sjöblom" userId="S::bonnica.sjoblom@sv.se::073e7e74-5da9-4e41-bf61-13a64dfb8eaa" providerId="AD" clId="Web-{62D0755C-CA1E-EC4D-7C77-D5B79FFD55F3}" dt="2024-01-18T09:34:48.730" v="752" actId="1076"/>
          <ac:spMkLst>
            <pc:docMk/>
            <pc:sldMk cId="180129636" sldId="435"/>
            <ac:spMk id="9" creationId="{66DC3137-1024-6BFF-EE09-248DB9AE0FEE}"/>
          </ac:spMkLst>
        </pc:spChg>
        <pc:picChg chg="mod">
          <ac:chgData name="Bonnica Sjöblom" userId="S::bonnica.sjoblom@sv.se::073e7e74-5da9-4e41-bf61-13a64dfb8eaa" providerId="AD" clId="Web-{62D0755C-CA1E-EC4D-7C77-D5B79FFD55F3}" dt="2024-01-18T09:34:32.651" v="750" actId="1076"/>
          <ac:picMkLst>
            <pc:docMk/>
            <pc:sldMk cId="180129636" sldId="435"/>
            <ac:picMk id="7" creationId="{4E3709C5-0DD7-2416-3B76-630A6601291A}"/>
          </ac:picMkLst>
        </pc:picChg>
      </pc:sldChg>
      <pc:sldChg chg="addSp modSp">
        <pc:chgData name="Bonnica Sjöblom" userId="S::bonnica.sjoblom@sv.se::073e7e74-5da9-4e41-bf61-13a64dfb8eaa" providerId="AD" clId="Web-{62D0755C-CA1E-EC4D-7C77-D5B79FFD55F3}" dt="2024-01-18T09:38:58.161" v="824" actId="1076"/>
        <pc:sldMkLst>
          <pc:docMk/>
          <pc:sldMk cId="3419321689" sldId="437"/>
        </pc:sldMkLst>
        <pc:spChg chg="add mod">
          <ac:chgData name="Bonnica Sjöblom" userId="S::bonnica.sjoblom@sv.se::073e7e74-5da9-4e41-bf61-13a64dfb8eaa" providerId="AD" clId="Web-{62D0755C-CA1E-EC4D-7C77-D5B79FFD55F3}" dt="2024-01-18T09:38:58.161" v="824" actId="1076"/>
          <ac:spMkLst>
            <pc:docMk/>
            <pc:sldMk cId="3419321689" sldId="437"/>
            <ac:spMk id="5" creationId="{010B8E8B-F5A1-DF51-010D-7A165136C0C8}"/>
          </ac:spMkLst>
        </pc:spChg>
        <pc:spChg chg="add mod">
          <ac:chgData name="Bonnica Sjöblom" userId="S::bonnica.sjoblom@sv.se::073e7e74-5da9-4e41-bf61-13a64dfb8eaa" providerId="AD" clId="Web-{62D0755C-CA1E-EC4D-7C77-D5B79FFD55F3}" dt="2024-01-18T09:36:40.140" v="795" actId="20577"/>
          <ac:spMkLst>
            <pc:docMk/>
            <pc:sldMk cId="3419321689" sldId="437"/>
            <ac:spMk id="6" creationId="{86508DA6-6732-603D-B181-FF31D65F8189}"/>
          </ac:spMkLst>
        </pc:spChg>
        <pc:spChg chg="add mod">
          <ac:chgData name="Bonnica Sjöblom" userId="S::bonnica.sjoblom@sv.se::073e7e74-5da9-4e41-bf61-13a64dfb8eaa" providerId="AD" clId="Web-{62D0755C-CA1E-EC4D-7C77-D5B79FFD55F3}" dt="2024-01-18T09:37:25.251" v="806" actId="1076"/>
          <ac:spMkLst>
            <pc:docMk/>
            <pc:sldMk cId="3419321689" sldId="437"/>
            <ac:spMk id="7" creationId="{00184C69-6EF3-52D6-B143-A369A35A6C75}"/>
          </ac:spMkLst>
        </pc:spChg>
        <pc:spChg chg="add mod">
          <ac:chgData name="Bonnica Sjöblom" userId="S::bonnica.sjoblom@sv.se::073e7e74-5da9-4e41-bf61-13a64dfb8eaa" providerId="AD" clId="Web-{62D0755C-CA1E-EC4D-7C77-D5B79FFD55F3}" dt="2024-01-18T09:38:46.723" v="823" actId="1076"/>
          <ac:spMkLst>
            <pc:docMk/>
            <pc:sldMk cId="3419321689" sldId="437"/>
            <ac:spMk id="8" creationId="{0B7F21FA-3245-E9EA-1B0F-00E2DDF9D0FC}"/>
          </ac:spMkLst>
        </pc:spChg>
        <pc:spChg chg="mod">
          <ac:chgData name="Bonnica Sjöblom" userId="S::bonnica.sjoblom@sv.se::073e7e74-5da9-4e41-bf61-13a64dfb8eaa" providerId="AD" clId="Web-{62D0755C-CA1E-EC4D-7C77-D5B79FFD55F3}" dt="2024-01-18T09:36:52.031" v="796" actId="14100"/>
          <ac:spMkLst>
            <pc:docMk/>
            <pc:sldMk cId="3419321689" sldId="437"/>
            <ac:spMk id="12" creationId="{AE467F55-FCC9-A87E-1E7E-6F00A9F8DEA3}"/>
          </ac:spMkLst>
        </pc:spChg>
      </pc:sldChg>
    </pc:docChg>
  </pc:docChgLst>
  <pc:docChgLst>
    <pc:chgData name="Sandra Ekholm" userId="S::sandra.ekholm@sv.se::a72f6324-76a7-4f5d-80f9-bd855062de44" providerId="AD" clId="Web-{A9F30250-4D82-D71E-A8E0-B387C29A97BE}"/>
    <pc:docChg chg="modSld">
      <pc:chgData name="Sandra Ekholm" userId="S::sandra.ekholm@sv.se::a72f6324-76a7-4f5d-80f9-bd855062de44" providerId="AD" clId="Web-{A9F30250-4D82-D71E-A8E0-B387C29A97BE}" dt="2024-02-14T08:57:32.288" v="122" actId="20577"/>
      <pc:docMkLst>
        <pc:docMk/>
      </pc:docMkLst>
      <pc:sldChg chg="addSp delSp modSp">
        <pc:chgData name="Sandra Ekholm" userId="S::sandra.ekholm@sv.se::a72f6324-76a7-4f5d-80f9-bd855062de44" providerId="AD" clId="Web-{A9F30250-4D82-D71E-A8E0-B387C29A97BE}" dt="2024-02-14T08:56:11.897" v="105" actId="1076"/>
        <pc:sldMkLst>
          <pc:docMk/>
          <pc:sldMk cId="840796117" sldId="367"/>
        </pc:sldMkLst>
        <pc:spChg chg="del mod">
          <ac:chgData name="Sandra Ekholm" userId="S::sandra.ekholm@sv.se::a72f6324-76a7-4f5d-80f9-bd855062de44" providerId="AD" clId="Web-{A9F30250-4D82-D71E-A8E0-B387C29A97BE}" dt="2024-02-14T08:51:04.331" v="8"/>
          <ac:spMkLst>
            <pc:docMk/>
            <pc:sldMk cId="840796117" sldId="367"/>
            <ac:spMk id="2" creationId="{588ED2D6-D076-47A9-A1A6-AC8D12798823}"/>
          </ac:spMkLst>
        </pc:spChg>
        <pc:spChg chg="add del mod">
          <ac:chgData name="Sandra Ekholm" userId="S::sandra.ekholm@sv.se::a72f6324-76a7-4f5d-80f9-bd855062de44" providerId="AD" clId="Web-{A9F30250-4D82-D71E-A8E0-B387C29A97BE}" dt="2024-02-14T08:53:32.692" v="47"/>
          <ac:spMkLst>
            <pc:docMk/>
            <pc:sldMk cId="840796117" sldId="367"/>
            <ac:spMk id="5" creationId="{5F2917B8-4B89-3A0A-1237-93F59F8AEEB0}"/>
          </ac:spMkLst>
        </pc:spChg>
        <pc:spChg chg="add mod">
          <ac:chgData name="Sandra Ekholm" userId="S::sandra.ekholm@sv.se::a72f6324-76a7-4f5d-80f9-bd855062de44" providerId="AD" clId="Web-{A9F30250-4D82-D71E-A8E0-B387C29A97BE}" dt="2024-02-14T08:55:57.709" v="104" actId="20577"/>
          <ac:spMkLst>
            <pc:docMk/>
            <pc:sldMk cId="840796117" sldId="367"/>
            <ac:spMk id="8" creationId="{1576DAEE-68F0-8D90-FDDC-81D430BDF370}"/>
          </ac:spMkLst>
        </pc:spChg>
        <pc:picChg chg="mod">
          <ac:chgData name="Sandra Ekholm" userId="S::sandra.ekholm@sv.se::a72f6324-76a7-4f5d-80f9-bd855062de44" providerId="AD" clId="Web-{A9F30250-4D82-D71E-A8E0-B387C29A97BE}" dt="2024-02-14T08:52:09.613" v="29" actId="1076"/>
          <ac:picMkLst>
            <pc:docMk/>
            <pc:sldMk cId="840796117" sldId="367"/>
            <ac:picMk id="27" creationId="{46A835CC-7A19-5629-FC0B-67648C80964B}"/>
          </ac:picMkLst>
        </pc:picChg>
        <pc:picChg chg="mod">
          <ac:chgData name="Sandra Ekholm" userId="S::sandra.ekholm@sv.se::a72f6324-76a7-4f5d-80f9-bd855062de44" providerId="AD" clId="Web-{A9F30250-4D82-D71E-A8E0-B387C29A97BE}" dt="2024-02-14T08:52:11.238" v="30" actId="1076"/>
          <ac:picMkLst>
            <pc:docMk/>
            <pc:sldMk cId="840796117" sldId="367"/>
            <ac:picMk id="31" creationId="{54592C02-F4DD-BF1B-E986-6E8670FEBFAC}"/>
          </ac:picMkLst>
        </pc:picChg>
        <pc:picChg chg="mod">
          <ac:chgData name="Sandra Ekholm" userId="S::sandra.ekholm@sv.se::a72f6324-76a7-4f5d-80f9-bd855062de44" providerId="AD" clId="Web-{A9F30250-4D82-D71E-A8E0-B387C29A97BE}" dt="2024-02-14T08:52:05.347" v="27" actId="1076"/>
          <ac:picMkLst>
            <pc:docMk/>
            <pc:sldMk cId="840796117" sldId="367"/>
            <ac:picMk id="33" creationId="{51889E9C-BA3E-AB7C-5028-9755D7A33D57}"/>
          </ac:picMkLst>
        </pc:picChg>
        <pc:picChg chg="mod">
          <ac:chgData name="Sandra Ekholm" userId="S::sandra.ekholm@sv.se::a72f6324-76a7-4f5d-80f9-bd855062de44" providerId="AD" clId="Web-{A9F30250-4D82-D71E-A8E0-B387C29A97BE}" dt="2024-02-14T08:52:13.316" v="31" actId="1076"/>
          <ac:picMkLst>
            <pc:docMk/>
            <pc:sldMk cId="840796117" sldId="367"/>
            <ac:picMk id="37" creationId="{0D0CF43F-8183-4F18-0A78-0034106B82B9}"/>
          </ac:picMkLst>
        </pc:picChg>
        <pc:picChg chg="mod">
          <ac:chgData name="Sandra Ekholm" userId="S::sandra.ekholm@sv.se::a72f6324-76a7-4f5d-80f9-bd855062de44" providerId="AD" clId="Web-{A9F30250-4D82-D71E-A8E0-B387C29A97BE}" dt="2024-02-14T08:53:02.254" v="40" actId="1076"/>
          <ac:picMkLst>
            <pc:docMk/>
            <pc:sldMk cId="840796117" sldId="367"/>
            <ac:picMk id="39" creationId="{A5AB8FAE-E948-48F2-A048-5F1AA2DE1F6B}"/>
          </ac:picMkLst>
        </pc:picChg>
        <pc:picChg chg="mod">
          <ac:chgData name="Sandra Ekholm" userId="S::sandra.ekholm@sv.se::a72f6324-76a7-4f5d-80f9-bd855062de44" providerId="AD" clId="Web-{A9F30250-4D82-D71E-A8E0-B387C29A97BE}" dt="2024-02-14T08:53:04.395" v="41" actId="1076"/>
          <ac:picMkLst>
            <pc:docMk/>
            <pc:sldMk cId="840796117" sldId="367"/>
            <ac:picMk id="41" creationId="{FDF4AD49-C293-A33E-36B1-A23E2C02067A}"/>
          </ac:picMkLst>
        </pc:picChg>
        <pc:picChg chg="mod">
          <ac:chgData name="Sandra Ekholm" userId="S::sandra.ekholm@sv.se::a72f6324-76a7-4f5d-80f9-bd855062de44" providerId="AD" clId="Web-{A9F30250-4D82-D71E-A8E0-B387C29A97BE}" dt="2024-02-14T08:56:11.897" v="105" actId="1076"/>
          <ac:picMkLst>
            <pc:docMk/>
            <pc:sldMk cId="840796117" sldId="367"/>
            <ac:picMk id="43" creationId="{7EDFF6F1-D339-69D3-EAB6-A0B5DD3AB066}"/>
          </ac:picMkLst>
        </pc:picChg>
        <pc:picChg chg="mod">
          <ac:chgData name="Sandra Ekholm" userId="S::sandra.ekholm@sv.se::a72f6324-76a7-4f5d-80f9-bd855062de44" providerId="AD" clId="Web-{A9F30250-4D82-D71E-A8E0-B387C29A97BE}" dt="2024-02-14T08:53:17.551" v="43" actId="1076"/>
          <ac:picMkLst>
            <pc:docMk/>
            <pc:sldMk cId="840796117" sldId="367"/>
            <ac:picMk id="45" creationId="{39CE834C-7995-FC03-DFE4-5D8FE3CF662B}"/>
          </ac:picMkLst>
        </pc:picChg>
        <pc:picChg chg="mod">
          <ac:chgData name="Sandra Ekholm" userId="S::sandra.ekholm@sv.se::a72f6324-76a7-4f5d-80f9-bd855062de44" providerId="AD" clId="Web-{A9F30250-4D82-D71E-A8E0-B387C29A97BE}" dt="2024-02-14T08:52:17.128" v="32" actId="1076"/>
          <ac:picMkLst>
            <pc:docMk/>
            <pc:sldMk cId="840796117" sldId="367"/>
            <ac:picMk id="47" creationId="{098100F0-3511-1A22-6822-F1A63514962C}"/>
          </ac:picMkLst>
        </pc:picChg>
        <pc:picChg chg="mod">
          <ac:chgData name="Sandra Ekholm" userId="S::sandra.ekholm@sv.se::a72f6324-76a7-4f5d-80f9-bd855062de44" providerId="AD" clId="Web-{A9F30250-4D82-D71E-A8E0-B387C29A97BE}" dt="2024-02-14T08:52:06.941" v="28" actId="1076"/>
          <ac:picMkLst>
            <pc:docMk/>
            <pc:sldMk cId="840796117" sldId="367"/>
            <ac:picMk id="51" creationId="{B2E28383-0496-C29D-3015-D71BB2BC7774}"/>
          </ac:picMkLst>
        </pc:picChg>
      </pc:sldChg>
      <pc:sldChg chg="delCm">
        <pc:chgData name="Sandra Ekholm" userId="S::sandra.ekholm@sv.se::a72f6324-76a7-4f5d-80f9-bd855062de44" providerId="AD" clId="Web-{A9F30250-4D82-D71E-A8E0-B387C29A97BE}" dt="2024-02-14T08:48:18.031" v="2"/>
        <pc:sldMkLst>
          <pc:docMk/>
          <pc:sldMk cId="3014491681" sldId="3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ndra Ekholm" userId="S::sandra.ekholm@sv.se::a72f6324-76a7-4f5d-80f9-bd855062de44" providerId="AD" clId="Web-{A9F30250-4D82-D71E-A8E0-B387C29A97BE}" dt="2024-02-14T08:48:18.031" v="2"/>
              <pc2:cmMkLst xmlns:pc2="http://schemas.microsoft.com/office/powerpoint/2019/9/main/command">
                <pc:docMk/>
                <pc:sldMk cId="3014491681" sldId="389"/>
                <pc2:cmMk id="{0C1702EC-6804-4659-AD06-1AB16FCAD73C}"/>
              </pc2:cmMkLst>
            </pc226:cmChg>
          </p:ext>
        </pc:extLst>
      </pc:sldChg>
      <pc:sldChg chg="delCm">
        <pc:chgData name="Sandra Ekholm" userId="S::sandra.ekholm@sv.se::a72f6324-76a7-4f5d-80f9-bd855062de44" providerId="AD" clId="Web-{A9F30250-4D82-D71E-A8E0-B387C29A97BE}" dt="2024-02-14T08:49:34.251" v="3"/>
        <pc:sldMkLst>
          <pc:docMk/>
          <pc:sldMk cId="897568858" sldId="4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ndra Ekholm" userId="S::sandra.ekholm@sv.se::a72f6324-76a7-4f5d-80f9-bd855062de44" providerId="AD" clId="Web-{A9F30250-4D82-D71E-A8E0-B387C29A97BE}" dt="2024-02-14T08:49:34.251" v="3"/>
              <pc2:cmMkLst xmlns:pc2="http://schemas.microsoft.com/office/powerpoint/2019/9/main/command">
                <pc:docMk/>
                <pc:sldMk cId="897568858" sldId="404"/>
                <pc2:cmMk id="{710EB40D-F2E9-48BE-8405-C964EAA324D3}"/>
              </pc2:cmMkLst>
            </pc226:cmChg>
          </p:ext>
        </pc:extLst>
      </pc:sldChg>
      <pc:sldChg chg="modSp">
        <pc:chgData name="Sandra Ekholm" userId="S::sandra.ekholm@sv.se::a72f6324-76a7-4f5d-80f9-bd855062de44" providerId="AD" clId="Web-{A9F30250-4D82-D71E-A8E0-B387C29A97BE}" dt="2024-02-14T08:57:32.288" v="122" actId="20577"/>
        <pc:sldMkLst>
          <pc:docMk/>
          <pc:sldMk cId="180129636" sldId="435"/>
        </pc:sldMkLst>
        <pc:spChg chg="mod">
          <ac:chgData name="Sandra Ekholm" userId="S::sandra.ekholm@sv.se::a72f6324-76a7-4f5d-80f9-bd855062de44" providerId="AD" clId="Web-{A9F30250-4D82-D71E-A8E0-B387C29A97BE}" dt="2024-02-14T08:57:32.288" v="122" actId="20577"/>
          <ac:spMkLst>
            <pc:docMk/>
            <pc:sldMk cId="180129636" sldId="435"/>
            <ac:spMk id="11" creationId="{AA9A427B-97FD-F101-F721-5A728BC361C7}"/>
          </ac:spMkLst>
        </pc:spChg>
      </pc:sldChg>
      <pc:sldChg chg="modSp">
        <pc:chgData name="Sandra Ekholm" userId="S::sandra.ekholm@sv.se::a72f6324-76a7-4f5d-80f9-bd855062de44" providerId="AD" clId="Web-{A9F30250-4D82-D71E-A8E0-B387C29A97BE}" dt="2024-02-14T08:46:56.858" v="1"/>
        <pc:sldMkLst>
          <pc:docMk/>
          <pc:sldMk cId="3419321689" sldId="437"/>
        </pc:sldMkLst>
        <pc:spChg chg="mod">
          <ac:chgData name="Sandra Ekholm" userId="S::sandra.ekholm@sv.se::a72f6324-76a7-4f5d-80f9-bd855062de44" providerId="AD" clId="Web-{A9F30250-4D82-D71E-A8E0-B387C29A97BE}" dt="2024-02-14T08:46:56.858" v="1"/>
          <ac:spMkLst>
            <pc:docMk/>
            <pc:sldMk cId="3419321689" sldId="437"/>
            <ac:spMk id="19" creationId="{234BA2DE-59CA-32A0-4D48-9AE136AC23E2}"/>
          </ac:spMkLst>
        </pc:spChg>
      </pc:sldChg>
    </pc:docChg>
  </pc:docChgLst>
  <pc:docChgLst>
    <pc:chgData name="Richard Forsberg" userId="S::richard.forsberg@sv.se::db96059f-a573-4334-8790-a82fbb3864c1" providerId="AD" clId="Web-{57A2C260-6307-0AD2-75D4-6F25231B496C}"/>
    <pc:docChg chg="mod addSld delSld modSld">
      <pc:chgData name="Richard Forsberg" userId="S::richard.forsberg@sv.se::db96059f-a573-4334-8790-a82fbb3864c1" providerId="AD" clId="Web-{57A2C260-6307-0AD2-75D4-6F25231B496C}" dt="2024-01-18T09:02:55.134" v="146" actId="20577"/>
      <pc:docMkLst>
        <pc:docMk/>
      </pc:docMkLst>
      <pc:sldChg chg="addCm">
        <pc:chgData name="Richard Forsberg" userId="S::richard.forsberg@sv.se::db96059f-a573-4334-8790-a82fbb3864c1" providerId="AD" clId="Web-{57A2C260-6307-0AD2-75D4-6F25231B496C}" dt="2024-01-18T08:28:04.560" v="1"/>
        <pc:sldMkLst>
          <pc:docMk/>
          <pc:sldMk cId="1136350516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ichard Forsberg" userId="S::richard.forsberg@sv.se::db96059f-a573-4334-8790-a82fbb3864c1" providerId="AD" clId="Web-{57A2C260-6307-0AD2-75D4-6F25231B496C}" dt="2024-01-18T08:28:04.560" v="1"/>
              <pc2:cmMkLst xmlns:pc2="http://schemas.microsoft.com/office/powerpoint/2019/9/main/command">
                <pc:docMk/>
                <pc:sldMk cId="1136350516" sldId="276"/>
                <pc2:cmMk id="{915124E6-3B4B-42D7-9959-6A96F4C0B112}"/>
              </pc2:cmMkLst>
            </pc226:cmChg>
          </p:ext>
        </pc:extLst>
      </pc:sldChg>
      <pc:sldChg chg="addSp delSp modSp">
        <pc:chgData name="Richard Forsberg" userId="S::richard.forsberg@sv.se::db96059f-a573-4334-8790-a82fbb3864c1" providerId="AD" clId="Web-{57A2C260-6307-0AD2-75D4-6F25231B496C}" dt="2024-01-18T08:33:06.852" v="19"/>
        <pc:sldMkLst>
          <pc:docMk/>
          <pc:sldMk cId="3014491681" sldId="389"/>
        </pc:sldMkLst>
        <pc:spChg chg="add del mod">
          <ac:chgData name="Richard Forsberg" userId="S::richard.forsberg@sv.se::db96059f-a573-4334-8790-a82fbb3864c1" providerId="AD" clId="Web-{57A2C260-6307-0AD2-75D4-6F25231B496C}" dt="2024-01-18T08:33:06.852" v="19"/>
          <ac:spMkLst>
            <pc:docMk/>
            <pc:sldMk cId="3014491681" sldId="389"/>
            <ac:spMk id="6" creationId="{C802907A-41A9-E095-D536-64F5D2200FD2}"/>
          </ac:spMkLst>
        </pc:spChg>
      </pc:sldChg>
      <pc:sldChg chg="addCm">
        <pc:chgData name="Richard Forsberg" userId="S::richard.forsberg@sv.se::db96059f-a573-4334-8790-a82fbb3864c1" providerId="AD" clId="Web-{57A2C260-6307-0AD2-75D4-6F25231B496C}" dt="2024-01-18T08:28:43.202" v="2"/>
        <pc:sldMkLst>
          <pc:docMk/>
          <pc:sldMk cId="763666529" sldId="40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ichard Forsberg" userId="S::richard.forsberg@sv.se::db96059f-a573-4334-8790-a82fbb3864c1" providerId="AD" clId="Web-{57A2C260-6307-0AD2-75D4-6F25231B496C}" dt="2024-01-18T08:28:43.202" v="2"/>
              <pc2:cmMkLst xmlns:pc2="http://schemas.microsoft.com/office/powerpoint/2019/9/main/command">
                <pc:docMk/>
                <pc:sldMk cId="763666529" sldId="403"/>
                <pc2:cmMk id="{673FCD70-4C82-43FD-BC1C-AD0E75B2CBAE}"/>
              </pc2:cmMkLst>
            </pc226:cmChg>
          </p:ext>
        </pc:extLst>
      </pc:sldChg>
      <pc:sldChg chg="addCm">
        <pc:chgData name="Richard Forsberg" userId="S::richard.forsberg@sv.se::db96059f-a573-4334-8790-a82fbb3864c1" providerId="AD" clId="Web-{57A2C260-6307-0AD2-75D4-6F25231B496C}" dt="2024-01-18T08:34:56.028" v="21"/>
        <pc:sldMkLst>
          <pc:docMk/>
          <pc:sldMk cId="897568858" sldId="4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ichard Forsberg" userId="S::richard.forsberg@sv.se::db96059f-a573-4334-8790-a82fbb3864c1" providerId="AD" clId="Web-{57A2C260-6307-0AD2-75D4-6F25231B496C}" dt="2024-01-18T08:34:56.028" v="21"/>
              <pc2:cmMkLst xmlns:pc2="http://schemas.microsoft.com/office/powerpoint/2019/9/main/command">
                <pc:docMk/>
                <pc:sldMk cId="897568858" sldId="404"/>
                <pc2:cmMk id="{710EB40D-F2E9-48BE-8405-C964EAA324D3}"/>
              </pc2:cmMkLst>
            </pc226:cmChg>
          </p:ext>
        </pc:extLst>
      </pc:sldChg>
      <pc:sldChg chg="addCm">
        <pc:chgData name="Richard Forsberg" userId="S::richard.forsberg@sv.se::db96059f-a573-4334-8790-a82fbb3864c1" providerId="AD" clId="Web-{57A2C260-6307-0AD2-75D4-6F25231B496C}" dt="2024-01-18T08:35:59.265" v="22"/>
        <pc:sldMkLst>
          <pc:docMk/>
          <pc:sldMk cId="3561059230" sldId="42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ichard Forsberg" userId="S::richard.forsberg@sv.se::db96059f-a573-4334-8790-a82fbb3864c1" providerId="AD" clId="Web-{57A2C260-6307-0AD2-75D4-6F25231B496C}" dt="2024-01-18T08:35:59.265" v="22"/>
              <pc2:cmMkLst xmlns:pc2="http://schemas.microsoft.com/office/powerpoint/2019/9/main/command">
                <pc:docMk/>
                <pc:sldMk cId="3561059230" sldId="421"/>
                <pc2:cmMk id="{3067E853-B4BC-4E23-AECB-37F04288743D}"/>
              </pc2:cmMkLst>
            </pc226:cmChg>
          </p:ext>
        </pc:extLst>
      </pc:sldChg>
      <pc:sldChg chg="modSp">
        <pc:chgData name="Richard Forsberg" userId="S::richard.forsberg@sv.se::db96059f-a573-4334-8790-a82fbb3864c1" providerId="AD" clId="Web-{57A2C260-6307-0AD2-75D4-6F25231B496C}" dt="2024-01-18T08:37:01.189" v="24" actId="20577"/>
        <pc:sldMkLst>
          <pc:docMk/>
          <pc:sldMk cId="4214404343" sldId="428"/>
        </pc:sldMkLst>
        <pc:spChg chg="mod">
          <ac:chgData name="Richard Forsberg" userId="S::richard.forsberg@sv.se::db96059f-a573-4334-8790-a82fbb3864c1" providerId="AD" clId="Web-{57A2C260-6307-0AD2-75D4-6F25231B496C}" dt="2024-01-18T08:37:01.189" v="24" actId="20577"/>
          <ac:spMkLst>
            <pc:docMk/>
            <pc:sldMk cId="4214404343" sldId="428"/>
            <ac:spMk id="2" creationId="{51220C88-B3ED-6AED-C53B-B1AC8EF8E34C}"/>
          </ac:spMkLst>
        </pc:spChg>
      </pc:sldChg>
      <pc:sldChg chg="addCm">
        <pc:chgData name="Richard Forsberg" userId="S::richard.forsberg@sv.se::db96059f-a573-4334-8790-a82fbb3864c1" providerId="AD" clId="Web-{57A2C260-6307-0AD2-75D4-6F25231B496C}" dt="2024-01-18T08:34:15.808" v="20"/>
        <pc:sldMkLst>
          <pc:docMk/>
          <pc:sldMk cId="3707126982" sldId="4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ichard Forsberg" userId="S::richard.forsberg@sv.se::db96059f-a573-4334-8790-a82fbb3864c1" providerId="AD" clId="Web-{57A2C260-6307-0AD2-75D4-6F25231B496C}" dt="2024-01-18T08:34:15.808" v="20"/>
              <pc2:cmMkLst xmlns:pc2="http://schemas.microsoft.com/office/powerpoint/2019/9/main/command">
                <pc:docMk/>
                <pc:sldMk cId="3707126982" sldId="431"/>
                <pc2:cmMk id="{D107C9C3-4512-44C2-9ADE-467514710A4E}"/>
              </pc2:cmMkLst>
            </pc226:cmChg>
          </p:ext>
        </pc:extLst>
      </pc:sldChg>
      <pc:sldChg chg="modSp">
        <pc:chgData name="Richard Forsberg" userId="S::richard.forsberg@sv.se::db96059f-a573-4334-8790-a82fbb3864c1" providerId="AD" clId="Web-{57A2C260-6307-0AD2-75D4-6F25231B496C}" dt="2024-01-18T08:46:18.880" v="27" actId="1076"/>
        <pc:sldMkLst>
          <pc:docMk/>
          <pc:sldMk cId="3798047688" sldId="434"/>
        </pc:sldMkLst>
        <pc:picChg chg="mod">
          <ac:chgData name="Richard Forsberg" userId="S::richard.forsberg@sv.se::db96059f-a573-4334-8790-a82fbb3864c1" providerId="AD" clId="Web-{57A2C260-6307-0AD2-75D4-6F25231B496C}" dt="2024-01-18T08:46:18.880" v="27" actId="1076"/>
          <ac:picMkLst>
            <pc:docMk/>
            <pc:sldMk cId="3798047688" sldId="434"/>
            <ac:picMk id="2" creationId="{82A53B69-6F95-25B2-F5C4-65452287F633}"/>
          </ac:picMkLst>
        </pc:picChg>
        <pc:picChg chg="mod">
          <ac:chgData name="Richard Forsberg" userId="S::richard.forsberg@sv.se::db96059f-a573-4334-8790-a82fbb3864c1" providerId="AD" clId="Web-{57A2C260-6307-0AD2-75D4-6F25231B496C}" dt="2024-01-18T08:46:16.662" v="26" actId="1076"/>
          <ac:picMkLst>
            <pc:docMk/>
            <pc:sldMk cId="3798047688" sldId="434"/>
            <ac:picMk id="8" creationId="{E6C8BBC1-B9F3-CC2A-B9E0-9C34A5617364}"/>
          </ac:picMkLst>
        </pc:picChg>
      </pc:sldChg>
      <pc:sldChg chg="addSp">
        <pc:chgData name="Richard Forsberg" userId="S::richard.forsberg@sv.se::db96059f-a573-4334-8790-a82fbb3864c1" providerId="AD" clId="Web-{57A2C260-6307-0AD2-75D4-6F25231B496C}" dt="2024-01-18T08:38:07.910" v="25"/>
        <pc:sldMkLst>
          <pc:docMk/>
          <pc:sldMk cId="180129636" sldId="435"/>
        </pc:sldMkLst>
        <pc:picChg chg="add">
          <ac:chgData name="Richard Forsberg" userId="S::richard.forsberg@sv.se::db96059f-a573-4334-8790-a82fbb3864c1" providerId="AD" clId="Web-{57A2C260-6307-0AD2-75D4-6F25231B496C}" dt="2024-01-18T08:38:07.910" v="25"/>
          <ac:picMkLst>
            <pc:docMk/>
            <pc:sldMk cId="180129636" sldId="435"/>
            <ac:picMk id="7" creationId="{4E3709C5-0DD7-2416-3B76-630A6601291A}"/>
          </ac:picMkLst>
        </pc:picChg>
      </pc:sldChg>
      <pc:sldChg chg="new del">
        <pc:chgData name="Richard Forsberg" userId="S::richard.forsberg@sv.se::db96059f-a573-4334-8790-a82fbb3864c1" providerId="AD" clId="Web-{57A2C260-6307-0AD2-75D4-6F25231B496C}" dt="2024-01-18T08:50:50.765" v="30"/>
        <pc:sldMkLst>
          <pc:docMk/>
          <pc:sldMk cId="2825232909" sldId="436"/>
        </pc:sldMkLst>
      </pc:sldChg>
      <pc:sldChg chg="addSp delSp modSp add replId">
        <pc:chgData name="Richard Forsberg" userId="S::richard.forsberg@sv.se::db96059f-a573-4334-8790-a82fbb3864c1" providerId="AD" clId="Web-{57A2C260-6307-0AD2-75D4-6F25231B496C}" dt="2024-01-18T09:02:55.134" v="146" actId="20577"/>
        <pc:sldMkLst>
          <pc:docMk/>
          <pc:sldMk cId="3419321689" sldId="437"/>
        </pc:sldMkLst>
        <pc:spChg chg="add del mod">
          <ac:chgData name="Richard Forsberg" userId="S::richard.forsberg@sv.se::db96059f-a573-4334-8790-a82fbb3864c1" providerId="AD" clId="Web-{57A2C260-6307-0AD2-75D4-6F25231B496C}" dt="2024-01-18T09:02:55.134" v="146" actId="20577"/>
          <ac:spMkLst>
            <pc:docMk/>
            <pc:sldMk cId="3419321689" sldId="437"/>
            <ac:spMk id="12" creationId="{AE467F55-FCC9-A87E-1E7E-6F00A9F8DEA3}"/>
          </ac:spMkLst>
        </pc:spChg>
        <pc:picChg chg="del">
          <ac:chgData name="Richard Forsberg" userId="S::richard.forsberg@sv.se::db96059f-a573-4334-8790-a82fbb3864c1" providerId="AD" clId="Web-{57A2C260-6307-0AD2-75D4-6F25231B496C}" dt="2024-01-18T08:50:54.093" v="31"/>
          <ac:picMkLst>
            <pc:docMk/>
            <pc:sldMk cId="3419321689" sldId="437"/>
            <ac:picMk id="5" creationId="{62255039-4896-5BDC-0C25-EFFCA54D4BC2}"/>
          </ac:picMkLst>
        </pc:picChg>
        <pc:picChg chg="del">
          <ac:chgData name="Richard Forsberg" userId="S::richard.forsberg@sv.se::db96059f-a573-4334-8790-a82fbb3864c1" providerId="AD" clId="Web-{57A2C260-6307-0AD2-75D4-6F25231B496C}" dt="2024-01-18T08:50:54.171" v="32"/>
          <ac:picMkLst>
            <pc:docMk/>
            <pc:sldMk cId="3419321689" sldId="437"/>
            <ac:picMk id="6" creationId="{614C847A-D8AE-3EA1-86EA-73FBE33D67E6}"/>
          </ac:picMkLst>
        </pc:picChg>
      </pc:sldChg>
    </pc:docChg>
  </pc:docChgLst>
  <pc:docChgLst>
    <pc:chgData name="Richard Forsberg" userId="db96059f-a573-4334-8790-a82fbb3864c1" providerId="ADAL" clId="{22B63DF5-57D9-4FA8-8A37-E7CDCABABE9A}"/>
    <pc:docChg chg="undo custSel modSld">
      <pc:chgData name="Richard Forsberg" userId="db96059f-a573-4334-8790-a82fbb3864c1" providerId="ADAL" clId="{22B63DF5-57D9-4FA8-8A37-E7CDCABABE9A}" dt="2024-02-21T13:13:01.724" v="186" actId="478"/>
      <pc:docMkLst>
        <pc:docMk/>
      </pc:docMkLst>
      <pc:sldChg chg="addSp delSp modSp mod">
        <pc:chgData name="Richard Forsberg" userId="db96059f-a573-4334-8790-a82fbb3864c1" providerId="ADAL" clId="{22B63DF5-57D9-4FA8-8A37-E7CDCABABE9A}" dt="2024-02-21T13:12:39.770" v="182" actId="1076"/>
        <pc:sldMkLst>
          <pc:docMk/>
          <pc:sldMk cId="3014491681" sldId="389"/>
        </pc:sldMkLst>
        <pc:spChg chg="del mod">
          <ac:chgData name="Richard Forsberg" userId="db96059f-a573-4334-8790-a82fbb3864c1" providerId="ADAL" clId="{22B63DF5-57D9-4FA8-8A37-E7CDCABABE9A}" dt="2024-02-21T12:02:42.297" v="95" actId="478"/>
          <ac:spMkLst>
            <pc:docMk/>
            <pc:sldMk cId="3014491681" sldId="389"/>
            <ac:spMk id="2" creationId="{8D027AF3-E951-0330-843A-DAFE7C5D5174}"/>
          </ac:spMkLst>
        </pc:spChg>
        <pc:spChg chg="add del mod">
          <ac:chgData name="Richard Forsberg" userId="db96059f-a573-4334-8790-a82fbb3864c1" providerId="ADAL" clId="{22B63DF5-57D9-4FA8-8A37-E7CDCABABE9A}" dt="2024-02-21T13:12:39.770" v="182" actId="1076"/>
          <ac:spMkLst>
            <pc:docMk/>
            <pc:sldMk cId="3014491681" sldId="389"/>
            <ac:spMk id="12" creationId="{86390715-368E-2F4A-45DE-F89F6DF50072}"/>
          </ac:spMkLst>
        </pc:spChg>
        <pc:spChg chg="add mod">
          <ac:chgData name="Richard Forsberg" userId="db96059f-a573-4334-8790-a82fbb3864c1" providerId="ADAL" clId="{22B63DF5-57D9-4FA8-8A37-E7CDCABABE9A}" dt="2024-02-21T12:02:29.846" v="90" actId="20577"/>
          <ac:spMkLst>
            <pc:docMk/>
            <pc:sldMk cId="3014491681" sldId="389"/>
            <ac:spMk id="13" creationId="{43CDB941-7235-0439-B7D0-603C9926CE84}"/>
          </ac:spMkLst>
        </pc:spChg>
        <pc:graphicFrameChg chg="del">
          <ac:chgData name="Richard Forsberg" userId="db96059f-a573-4334-8790-a82fbb3864c1" providerId="ADAL" clId="{22B63DF5-57D9-4FA8-8A37-E7CDCABABE9A}" dt="2024-02-21T11:52:54.097" v="0" actId="478"/>
          <ac:graphicFrameMkLst>
            <pc:docMk/>
            <pc:sldMk cId="3014491681" sldId="389"/>
            <ac:graphicFrameMk id="6" creationId="{4D08589B-051F-72BF-D370-729005625011}"/>
          </ac:graphicFrameMkLst>
        </pc:graphicFrameChg>
        <pc:graphicFrameChg chg="add del mod">
          <ac:chgData name="Richard Forsberg" userId="db96059f-a573-4334-8790-a82fbb3864c1" providerId="ADAL" clId="{22B63DF5-57D9-4FA8-8A37-E7CDCABABE9A}" dt="2024-02-21T11:53:16.222" v="3" actId="478"/>
          <ac:graphicFrameMkLst>
            <pc:docMk/>
            <pc:sldMk cId="3014491681" sldId="389"/>
            <ac:graphicFrameMk id="7" creationId="{AB2D5C3B-97F1-5765-14FF-D119DB5E4DB7}"/>
          </ac:graphicFrameMkLst>
        </pc:graphicFrameChg>
        <pc:graphicFrameChg chg="del">
          <ac:chgData name="Richard Forsberg" userId="db96059f-a573-4334-8790-a82fbb3864c1" providerId="ADAL" clId="{22B63DF5-57D9-4FA8-8A37-E7CDCABABE9A}" dt="2024-02-21T11:53:13.116" v="2" actId="478"/>
          <ac:graphicFrameMkLst>
            <pc:docMk/>
            <pc:sldMk cId="3014491681" sldId="389"/>
            <ac:graphicFrameMk id="9" creationId="{9D64B49D-E970-55EC-36C5-521762C179AD}"/>
          </ac:graphicFrameMkLst>
        </pc:graphicFrameChg>
        <pc:picChg chg="del">
          <ac:chgData name="Richard Forsberg" userId="db96059f-a573-4334-8790-a82fbb3864c1" providerId="ADAL" clId="{22B63DF5-57D9-4FA8-8A37-E7CDCABABE9A}" dt="2024-02-21T12:02:33.792" v="91" actId="478"/>
          <ac:picMkLst>
            <pc:docMk/>
            <pc:sldMk cId="3014491681" sldId="389"/>
            <ac:picMk id="8" creationId="{94F7B4D6-B2C6-8855-6640-6F3A16B973A0}"/>
          </ac:picMkLst>
        </pc:picChg>
        <pc:picChg chg="add del mod">
          <ac:chgData name="Richard Forsberg" userId="db96059f-a573-4334-8790-a82fbb3864c1" providerId="ADAL" clId="{22B63DF5-57D9-4FA8-8A37-E7CDCABABE9A}" dt="2024-02-21T12:03:19.465" v="100" actId="478"/>
          <ac:picMkLst>
            <pc:docMk/>
            <pc:sldMk cId="3014491681" sldId="389"/>
            <ac:picMk id="11" creationId="{D457ACA9-2873-18DA-6249-61E3D2BEE91D}"/>
          </ac:picMkLst>
        </pc:picChg>
        <pc:picChg chg="add del mod">
          <ac:chgData name="Richard Forsberg" userId="db96059f-a573-4334-8790-a82fbb3864c1" providerId="ADAL" clId="{22B63DF5-57D9-4FA8-8A37-E7CDCABABE9A}" dt="2024-02-21T12:09:40.686" v="112" actId="478"/>
          <ac:picMkLst>
            <pc:docMk/>
            <pc:sldMk cId="3014491681" sldId="389"/>
            <ac:picMk id="15" creationId="{73EF164D-775D-69BC-4BD7-B1D7DF81EEBA}"/>
          </ac:picMkLst>
        </pc:picChg>
        <pc:picChg chg="add del mod">
          <ac:chgData name="Richard Forsberg" userId="db96059f-a573-4334-8790-a82fbb3864c1" providerId="ADAL" clId="{22B63DF5-57D9-4FA8-8A37-E7CDCABABE9A}" dt="2024-02-21T12:09:40.028" v="111" actId="478"/>
          <ac:picMkLst>
            <pc:docMk/>
            <pc:sldMk cId="3014491681" sldId="389"/>
            <ac:picMk id="17" creationId="{3CE7A01F-50FD-8E09-5BF6-30737F4EE0C9}"/>
          </ac:picMkLst>
        </pc:picChg>
        <pc:picChg chg="add del mod">
          <ac:chgData name="Richard Forsberg" userId="db96059f-a573-4334-8790-a82fbb3864c1" providerId="ADAL" clId="{22B63DF5-57D9-4FA8-8A37-E7CDCABABE9A}" dt="2024-02-21T13:07:11.323" v="143" actId="478"/>
          <ac:picMkLst>
            <pc:docMk/>
            <pc:sldMk cId="3014491681" sldId="389"/>
            <ac:picMk id="19" creationId="{7B3E59FD-76A7-6D0B-EC40-CD36F5D4357D}"/>
          </ac:picMkLst>
        </pc:picChg>
        <pc:picChg chg="add del mod">
          <ac:chgData name="Richard Forsberg" userId="db96059f-a573-4334-8790-a82fbb3864c1" providerId="ADAL" clId="{22B63DF5-57D9-4FA8-8A37-E7CDCABABE9A}" dt="2024-02-21T13:07:09.579" v="142" actId="478"/>
          <ac:picMkLst>
            <pc:docMk/>
            <pc:sldMk cId="3014491681" sldId="389"/>
            <ac:picMk id="21" creationId="{00A732AC-FE42-CCC9-1428-C20FCA9326FF}"/>
          </ac:picMkLst>
        </pc:picChg>
        <pc:picChg chg="add mod ord">
          <ac:chgData name="Richard Forsberg" userId="db96059f-a573-4334-8790-a82fbb3864c1" providerId="ADAL" clId="{22B63DF5-57D9-4FA8-8A37-E7CDCABABE9A}" dt="2024-02-21T13:12:28.698" v="180" actId="167"/>
          <ac:picMkLst>
            <pc:docMk/>
            <pc:sldMk cId="3014491681" sldId="389"/>
            <ac:picMk id="23" creationId="{B4B0DA05-0C90-49F3-76F9-53ADB97E3184}"/>
          </ac:picMkLst>
        </pc:picChg>
        <pc:picChg chg="add del mod">
          <ac:chgData name="Richard Forsberg" userId="db96059f-a573-4334-8790-a82fbb3864c1" providerId="ADAL" clId="{22B63DF5-57D9-4FA8-8A37-E7CDCABABE9A}" dt="2024-02-21T13:07:23.109" v="152" actId="478"/>
          <ac:picMkLst>
            <pc:docMk/>
            <pc:sldMk cId="3014491681" sldId="389"/>
            <ac:picMk id="25" creationId="{94ACD186-5C54-566E-EB6D-39D29D145763}"/>
          </ac:picMkLst>
        </pc:picChg>
        <pc:picChg chg="add del mod">
          <ac:chgData name="Richard Forsberg" userId="db96059f-a573-4334-8790-a82fbb3864c1" providerId="ADAL" clId="{22B63DF5-57D9-4FA8-8A37-E7CDCABABE9A}" dt="2024-02-21T13:07:34.639" v="156" actId="478"/>
          <ac:picMkLst>
            <pc:docMk/>
            <pc:sldMk cId="3014491681" sldId="389"/>
            <ac:picMk id="27" creationId="{EB5F7871-1E90-550E-A480-990E1F1FE439}"/>
          </ac:picMkLst>
        </pc:picChg>
        <pc:picChg chg="add del mod">
          <ac:chgData name="Richard Forsberg" userId="db96059f-a573-4334-8790-a82fbb3864c1" providerId="ADAL" clId="{22B63DF5-57D9-4FA8-8A37-E7CDCABABE9A}" dt="2024-02-21T13:08:49.412" v="162" actId="478"/>
          <ac:picMkLst>
            <pc:docMk/>
            <pc:sldMk cId="3014491681" sldId="389"/>
            <ac:picMk id="29" creationId="{76169B08-FB4E-016F-BF7F-02D4B8B1D330}"/>
          </ac:picMkLst>
        </pc:picChg>
        <pc:picChg chg="add del mod">
          <ac:chgData name="Richard Forsberg" userId="db96059f-a573-4334-8790-a82fbb3864c1" providerId="ADAL" clId="{22B63DF5-57D9-4FA8-8A37-E7CDCABABE9A}" dt="2024-02-21T13:11:54.007" v="174" actId="21"/>
          <ac:picMkLst>
            <pc:docMk/>
            <pc:sldMk cId="3014491681" sldId="389"/>
            <ac:picMk id="31" creationId="{7F71BB67-071B-7078-5A2E-7B0207FB6088}"/>
          </ac:picMkLst>
        </pc:picChg>
      </pc:sldChg>
      <pc:sldChg chg="addSp delSp modSp mod">
        <pc:chgData name="Richard Forsberg" userId="db96059f-a573-4334-8790-a82fbb3864c1" providerId="ADAL" clId="{22B63DF5-57D9-4FA8-8A37-E7CDCABABE9A}" dt="2024-02-21T13:13:01.724" v="186" actId="478"/>
        <pc:sldMkLst>
          <pc:docMk/>
          <pc:sldMk cId="2063959012" sldId="401"/>
        </pc:sldMkLst>
        <pc:spChg chg="del mod">
          <ac:chgData name="Richard Forsberg" userId="db96059f-a573-4334-8790-a82fbb3864c1" providerId="ADAL" clId="{22B63DF5-57D9-4FA8-8A37-E7CDCABABE9A}" dt="2024-02-21T13:13:01.724" v="186" actId="478"/>
          <ac:spMkLst>
            <pc:docMk/>
            <pc:sldMk cId="2063959012" sldId="401"/>
            <ac:spMk id="6" creationId="{949094EF-E18D-320C-F438-7E12F9B0401A}"/>
          </ac:spMkLst>
        </pc:spChg>
        <pc:spChg chg="add mod">
          <ac:chgData name="Richard Forsberg" userId="db96059f-a573-4334-8790-a82fbb3864c1" providerId="ADAL" clId="{22B63DF5-57D9-4FA8-8A37-E7CDCABABE9A}" dt="2024-02-21T12:02:08.256" v="82" actId="1076"/>
          <ac:spMkLst>
            <pc:docMk/>
            <pc:sldMk cId="2063959012" sldId="401"/>
            <ac:spMk id="9" creationId="{C28B8154-D039-A06E-8C0F-9C4E105D49D2}"/>
          </ac:spMkLst>
        </pc:spChg>
        <pc:spChg chg="add mod">
          <ac:chgData name="Richard Forsberg" userId="db96059f-a573-4334-8790-a82fbb3864c1" providerId="ADAL" clId="{22B63DF5-57D9-4FA8-8A37-E7CDCABABE9A}" dt="2024-02-21T13:12:52.161" v="183"/>
          <ac:spMkLst>
            <pc:docMk/>
            <pc:sldMk cId="2063959012" sldId="401"/>
            <ac:spMk id="10" creationId="{0EA7B9D9-6CCD-A0B0-AAC4-0EF76C4D6BDE}"/>
          </ac:spMkLst>
        </pc:spChg>
        <pc:picChg chg="del">
          <ac:chgData name="Richard Forsberg" userId="db96059f-a573-4334-8790-a82fbb3864c1" providerId="ADAL" clId="{22B63DF5-57D9-4FA8-8A37-E7CDCABABE9A}" dt="2024-02-21T12:01:08.952" v="71" actId="478"/>
          <ac:picMkLst>
            <pc:docMk/>
            <pc:sldMk cId="2063959012" sldId="401"/>
            <ac:picMk id="7" creationId="{CF7B8D6C-F7A2-CFCA-9F3B-53E511538CF8}"/>
          </ac:picMkLst>
        </pc:picChg>
        <pc:picChg chg="add del mod">
          <ac:chgData name="Richard Forsberg" userId="db96059f-a573-4334-8790-a82fbb3864c1" providerId="ADAL" clId="{22B63DF5-57D9-4FA8-8A37-E7CDCABABE9A}" dt="2024-02-21T12:03:23.016" v="101" actId="478"/>
          <ac:picMkLst>
            <pc:docMk/>
            <pc:sldMk cId="2063959012" sldId="401"/>
            <ac:picMk id="8" creationId="{59F10EE5-40BA-397D-E64E-2C2693C33A19}"/>
          </ac:picMkLst>
        </pc:picChg>
        <pc:picChg chg="add mod ord">
          <ac:chgData name="Richard Forsberg" userId="db96059f-a573-4334-8790-a82fbb3864c1" providerId="ADAL" clId="{22B63DF5-57D9-4FA8-8A37-E7CDCABABE9A}" dt="2024-02-21T13:12:56.951" v="184" actId="167"/>
          <ac:picMkLst>
            <pc:docMk/>
            <pc:sldMk cId="2063959012" sldId="401"/>
            <ac:picMk id="31" creationId="{7F71BB67-071B-7078-5A2E-7B0207FB6088}"/>
          </ac:picMkLst>
        </pc:picChg>
      </pc:sldChg>
    </pc:docChg>
  </pc:docChgLst>
  <pc:docChgLst>
    <pc:chgData name="Richard Forsberg" userId="S::richard.forsberg@sv.se::db96059f-a573-4334-8790-a82fbb3864c1" providerId="AD" clId="Web-{32D7F852-27C9-A4D2-35A0-D5F5F37638EC}"/>
    <pc:docChg chg="modSld">
      <pc:chgData name="Richard Forsberg" userId="S::richard.forsberg@sv.se::db96059f-a573-4334-8790-a82fbb3864c1" providerId="AD" clId="Web-{32D7F852-27C9-A4D2-35A0-D5F5F37638EC}" dt="2024-02-20T12:51:13.160" v="87" actId="20577"/>
      <pc:docMkLst>
        <pc:docMk/>
      </pc:docMkLst>
      <pc:sldChg chg="modSp">
        <pc:chgData name="Richard Forsberg" userId="S::richard.forsberg@sv.se::db96059f-a573-4334-8790-a82fbb3864c1" providerId="AD" clId="Web-{32D7F852-27C9-A4D2-35A0-D5F5F37638EC}" dt="2024-02-20T12:51:13.160" v="87" actId="20577"/>
        <pc:sldMkLst>
          <pc:docMk/>
          <pc:sldMk cId="998921557" sldId="368"/>
        </pc:sldMkLst>
        <pc:spChg chg="mod">
          <ac:chgData name="Richard Forsberg" userId="S::richard.forsberg@sv.se::db96059f-a573-4334-8790-a82fbb3864c1" providerId="AD" clId="Web-{32D7F852-27C9-A4D2-35A0-D5F5F37638EC}" dt="2024-02-20T12:51:13.160" v="87" actId="20577"/>
          <ac:spMkLst>
            <pc:docMk/>
            <pc:sldMk cId="998921557" sldId="368"/>
            <ac:spMk id="5" creationId="{F1C597CE-8C36-0CB7-7391-65A6A84478CC}"/>
          </ac:spMkLst>
        </pc:spChg>
      </pc:sldChg>
      <pc:sldChg chg="modSp">
        <pc:chgData name="Richard Forsberg" userId="S::richard.forsberg@sv.se::db96059f-a573-4334-8790-a82fbb3864c1" providerId="AD" clId="Web-{32D7F852-27C9-A4D2-35A0-D5F5F37638EC}" dt="2024-02-20T12:50:58.550" v="82" actId="20577"/>
        <pc:sldMkLst>
          <pc:docMk/>
          <pc:sldMk cId="3902968270" sldId="416"/>
        </pc:sldMkLst>
        <pc:spChg chg="mod">
          <ac:chgData name="Richard Forsberg" userId="S::richard.forsberg@sv.se::db96059f-a573-4334-8790-a82fbb3864c1" providerId="AD" clId="Web-{32D7F852-27C9-A4D2-35A0-D5F5F37638EC}" dt="2024-02-20T12:50:58.550" v="82" actId="20577"/>
          <ac:spMkLst>
            <pc:docMk/>
            <pc:sldMk cId="3902968270" sldId="416"/>
            <ac:spMk id="11" creationId="{018ABFD5-4D0F-EE4A-78BF-495F7E2ED9D4}"/>
          </ac:spMkLst>
        </pc:spChg>
      </pc:sldChg>
      <pc:sldChg chg="delSp modSp">
        <pc:chgData name="Richard Forsberg" userId="S::richard.forsberg@sv.se::db96059f-a573-4334-8790-a82fbb3864c1" providerId="AD" clId="Web-{32D7F852-27C9-A4D2-35A0-D5F5F37638EC}" dt="2024-02-20T12:51:03.441" v="84" actId="20577"/>
        <pc:sldMkLst>
          <pc:docMk/>
          <pc:sldMk cId="180129636" sldId="435"/>
        </pc:sldMkLst>
        <pc:spChg chg="del">
          <ac:chgData name="Richard Forsberg" userId="S::richard.forsberg@sv.se::db96059f-a573-4334-8790-a82fbb3864c1" providerId="AD" clId="Web-{32D7F852-27C9-A4D2-35A0-D5F5F37638EC}" dt="2024-02-20T12:46:00.637" v="11"/>
          <ac:spMkLst>
            <pc:docMk/>
            <pc:sldMk cId="180129636" sldId="435"/>
            <ac:spMk id="2" creationId="{7C0B3A48-CCE9-E295-4F0A-706762131DCA}"/>
          </ac:spMkLst>
        </pc:spChg>
        <pc:spChg chg="mod">
          <ac:chgData name="Richard Forsberg" userId="S::richard.forsberg@sv.se::db96059f-a573-4334-8790-a82fbb3864c1" providerId="AD" clId="Web-{32D7F852-27C9-A4D2-35A0-D5F5F37638EC}" dt="2024-02-20T12:51:03.441" v="84" actId="20577"/>
          <ac:spMkLst>
            <pc:docMk/>
            <pc:sldMk cId="180129636" sldId="435"/>
            <ac:spMk id="11" creationId="{AA9A427B-97FD-F101-F721-5A728BC361C7}"/>
          </ac:spMkLst>
        </pc:spChg>
      </pc:sldChg>
      <pc:sldChg chg="modSp">
        <pc:chgData name="Richard Forsberg" userId="S::richard.forsberg@sv.se::db96059f-a573-4334-8790-a82fbb3864c1" providerId="AD" clId="Web-{32D7F852-27C9-A4D2-35A0-D5F5F37638EC}" dt="2024-02-20T12:47:22.295" v="25" actId="14100"/>
        <pc:sldMkLst>
          <pc:docMk/>
          <pc:sldMk cId="3101840372" sldId="438"/>
        </pc:sldMkLst>
        <pc:spChg chg="mod">
          <ac:chgData name="Richard Forsberg" userId="S::richard.forsberg@sv.se::db96059f-a573-4334-8790-a82fbb3864c1" providerId="AD" clId="Web-{32D7F852-27C9-A4D2-35A0-D5F5F37638EC}" dt="2024-02-20T12:47:22.295" v="25" actId="14100"/>
          <ac:spMkLst>
            <pc:docMk/>
            <pc:sldMk cId="3101840372" sldId="438"/>
            <ac:spMk id="6" creationId="{D1491E9E-64F0-E95E-C4FA-051E2E2FEE9E}"/>
          </ac:spMkLst>
        </pc:spChg>
      </pc:sldChg>
    </pc:docChg>
  </pc:docChgLst>
  <pc:docChgLst>
    <pc:chgData name="Bonnica Sjöblom" userId="S::bonnica.sjoblom@sv.se::073e7e74-5da9-4e41-bf61-13a64dfb8eaa" providerId="AD" clId="Web-{D091EAAF-57A2-36B6-F25F-650C98861E7D}"/>
    <pc:docChg chg="addSld delSld modSld">
      <pc:chgData name="Bonnica Sjöblom" userId="S::bonnica.sjoblom@sv.se::073e7e74-5da9-4e41-bf61-13a64dfb8eaa" providerId="AD" clId="Web-{D091EAAF-57A2-36B6-F25F-650C98861E7D}" dt="2023-12-12T13:21:11.823" v="1646" actId="20577"/>
      <pc:docMkLst>
        <pc:docMk/>
      </pc:docMkLst>
      <pc:sldChg chg="addSp delSp modSp">
        <pc:chgData name="Bonnica Sjöblom" userId="S::bonnica.sjoblom@sv.se::073e7e74-5da9-4e41-bf61-13a64dfb8eaa" providerId="AD" clId="Web-{D091EAAF-57A2-36B6-F25F-650C98861E7D}" dt="2023-12-12T12:52:41.712" v="334" actId="20577"/>
        <pc:sldMkLst>
          <pc:docMk/>
          <pc:sldMk cId="763666529" sldId="403"/>
        </pc:sldMkLst>
        <pc:spChg chg="mod">
          <ac:chgData name="Bonnica Sjöblom" userId="S::bonnica.sjoblom@sv.se::073e7e74-5da9-4e41-bf61-13a64dfb8eaa" providerId="AD" clId="Web-{D091EAAF-57A2-36B6-F25F-650C98861E7D}" dt="2023-12-12T12:45:40.243" v="1" actId="1076"/>
          <ac:spMkLst>
            <pc:docMk/>
            <pc:sldMk cId="763666529" sldId="403"/>
            <ac:spMk id="2" creationId="{12F1608E-85CF-0347-7511-C9FEFCDABEBE}"/>
          </ac:spMkLst>
        </pc:spChg>
        <pc:spChg chg="add mod">
          <ac:chgData name="Bonnica Sjöblom" userId="S::bonnica.sjoblom@sv.se::073e7e74-5da9-4e41-bf61-13a64dfb8eaa" providerId="AD" clId="Web-{D091EAAF-57A2-36B6-F25F-650C98861E7D}" dt="2023-12-12T12:52:41.712" v="334" actId="20577"/>
          <ac:spMkLst>
            <pc:docMk/>
            <pc:sldMk cId="763666529" sldId="403"/>
            <ac:spMk id="6" creationId="{AF98B131-6A3B-81FA-7754-B6E1029C6BAD}"/>
          </ac:spMkLst>
        </pc:spChg>
        <pc:spChg chg="del">
          <ac:chgData name="Bonnica Sjöblom" userId="S::bonnica.sjoblom@sv.se::073e7e74-5da9-4e41-bf61-13a64dfb8eaa" providerId="AD" clId="Web-{D091EAAF-57A2-36B6-F25F-650C98861E7D}" dt="2023-12-12T12:45:26.867" v="0"/>
          <ac:spMkLst>
            <pc:docMk/>
            <pc:sldMk cId="763666529" sldId="403"/>
            <ac:spMk id="8" creationId="{0E51ABB1-3B94-CCA9-5342-097D51355C3E}"/>
          </ac:spMkLst>
        </pc:spChg>
      </pc:sldChg>
      <pc:sldChg chg="addSp delSp modSp">
        <pc:chgData name="Bonnica Sjöblom" userId="S::bonnica.sjoblom@sv.se::073e7e74-5da9-4e41-bf61-13a64dfb8eaa" providerId="AD" clId="Web-{D091EAAF-57A2-36B6-F25F-650C98861E7D}" dt="2023-12-12T13:07:17.604" v="1229"/>
        <pc:sldMkLst>
          <pc:docMk/>
          <pc:sldMk cId="897568858" sldId="404"/>
        </pc:sldMkLst>
        <pc:spChg chg="mod">
          <ac:chgData name="Bonnica Sjöblom" userId="S::bonnica.sjoblom@sv.se::073e7e74-5da9-4e41-bf61-13a64dfb8eaa" providerId="AD" clId="Web-{D091EAAF-57A2-36B6-F25F-650C98861E7D}" dt="2023-12-12T13:03:49.143" v="957" actId="1076"/>
          <ac:spMkLst>
            <pc:docMk/>
            <pc:sldMk cId="897568858" sldId="404"/>
            <ac:spMk id="2" creationId="{E00B7459-CEC9-4F53-4D56-6746C31D399E}"/>
          </ac:spMkLst>
        </pc:spChg>
        <pc:spChg chg="add mod">
          <ac:chgData name="Bonnica Sjöblom" userId="S::bonnica.sjoblom@sv.se::073e7e74-5da9-4e41-bf61-13a64dfb8eaa" providerId="AD" clId="Web-{D091EAAF-57A2-36B6-F25F-650C98861E7D}" dt="2023-12-12T13:03:21.298" v="955" actId="1076"/>
          <ac:spMkLst>
            <pc:docMk/>
            <pc:sldMk cId="897568858" sldId="404"/>
            <ac:spMk id="8" creationId="{B0160567-D254-A347-5A78-738D75B2A54C}"/>
          </ac:spMkLst>
        </pc:spChg>
        <pc:spChg chg="add del mod">
          <ac:chgData name="Bonnica Sjöblom" userId="S::bonnica.sjoblom@sv.se::073e7e74-5da9-4e41-bf61-13a64dfb8eaa" providerId="AD" clId="Web-{D091EAAF-57A2-36B6-F25F-650C98861E7D}" dt="2023-12-12T13:07:17.604" v="1229"/>
          <ac:spMkLst>
            <pc:docMk/>
            <pc:sldMk cId="897568858" sldId="404"/>
            <ac:spMk id="9" creationId="{D28DE310-DBEE-81D6-49B9-5BE7024616D1}"/>
          </ac:spMkLst>
        </pc:spChg>
      </pc:sldChg>
      <pc:sldChg chg="addSp modSp">
        <pc:chgData name="Bonnica Sjöblom" userId="S::bonnica.sjoblom@sv.se::073e7e74-5da9-4e41-bf61-13a64dfb8eaa" providerId="AD" clId="Web-{D091EAAF-57A2-36B6-F25F-650C98861E7D}" dt="2023-12-12T13:21:11.823" v="1646" actId="20577"/>
        <pc:sldMkLst>
          <pc:docMk/>
          <pc:sldMk cId="3902968270" sldId="416"/>
        </pc:sldMkLst>
        <pc:spChg chg="mod">
          <ac:chgData name="Bonnica Sjöblom" userId="S::bonnica.sjoblom@sv.se::073e7e74-5da9-4e41-bf61-13a64dfb8eaa" providerId="AD" clId="Web-{D091EAAF-57A2-36B6-F25F-650C98861E7D}" dt="2023-12-12T13:09:39.610" v="1281" actId="20577"/>
          <ac:spMkLst>
            <pc:docMk/>
            <pc:sldMk cId="3902968270" sldId="416"/>
            <ac:spMk id="2" creationId="{AD494C95-6FB4-C4D8-C892-9E4356642DCD}"/>
          </ac:spMkLst>
        </pc:spChg>
        <pc:spChg chg="add mod">
          <ac:chgData name="Bonnica Sjöblom" userId="S::bonnica.sjoblom@sv.se::073e7e74-5da9-4e41-bf61-13a64dfb8eaa" providerId="AD" clId="Web-{D091EAAF-57A2-36B6-F25F-650C98861E7D}" dt="2023-12-12T13:21:11.823" v="1646" actId="20577"/>
          <ac:spMkLst>
            <pc:docMk/>
            <pc:sldMk cId="3902968270" sldId="416"/>
            <ac:spMk id="6" creationId="{BF9BBC68-7913-C02F-1AB2-FA7651BBF694}"/>
          </ac:spMkLst>
        </pc:spChg>
      </pc:sldChg>
      <pc:sldChg chg="modSp">
        <pc:chgData name="Bonnica Sjöblom" userId="S::bonnica.sjoblom@sv.se::073e7e74-5da9-4e41-bf61-13a64dfb8eaa" providerId="AD" clId="Web-{D091EAAF-57A2-36B6-F25F-650C98861E7D}" dt="2023-12-12T13:07:24.917" v="1232" actId="20577"/>
        <pc:sldMkLst>
          <pc:docMk/>
          <pc:sldMk cId="3561059230" sldId="421"/>
        </pc:sldMkLst>
        <pc:spChg chg="mod">
          <ac:chgData name="Bonnica Sjöblom" userId="S::bonnica.sjoblom@sv.se::073e7e74-5da9-4e41-bf61-13a64dfb8eaa" providerId="AD" clId="Web-{D091EAAF-57A2-36B6-F25F-650C98861E7D}" dt="2023-12-12T13:07:24.917" v="1232" actId="20577"/>
          <ac:spMkLst>
            <pc:docMk/>
            <pc:sldMk cId="3561059230" sldId="421"/>
            <ac:spMk id="6" creationId="{CDE30987-A79A-0AAF-BED0-8F184AAD7981}"/>
          </ac:spMkLst>
        </pc:spChg>
      </pc:sldChg>
      <pc:sldChg chg="addSp delSp modSp add replId">
        <pc:chgData name="Bonnica Sjöblom" userId="S::bonnica.sjoblom@sv.se::073e7e74-5da9-4e41-bf61-13a64dfb8eaa" providerId="AD" clId="Web-{D091EAAF-57A2-36B6-F25F-650C98861E7D}" dt="2023-12-12T13:01:54.889" v="917" actId="20577"/>
        <pc:sldMkLst>
          <pc:docMk/>
          <pc:sldMk cId="3707126982" sldId="431"/>
        </pc:sldMkLst>
        <pc:spChg chg="add mod">
          <ac:chgData name="Bonnica Sjöblom" userId="S::bonnica.sjoblom@sv.se::073e7e74-5da9-4e41-bf61-13a64dfb8eaa" providerId="AD" clId="Web-{D091EAAF-57A2-36B6-F25F-650C98861E7D}" dt="2023-12-12T12:53:49.839" v="394" actId="20577"/>
          <ac:spMkLst>
            <pc:docMk/>
            <pc:sldMk cId="3707126982" sldId="431"/>
            <ac:spMk id="2" creationId="{32932ADF-7EEC-9F17-20B1-79271005BC84}"/>
          </ac:spMkLst>
        </pc:spChg>
        <pc:spChg chg="del mod">
          <ac:chgData name="Bonnica Sjöblom" userId="S::bonnica.sjoblom@sv.se::073e7e74-5da9-4e41-bf61-13a64dfb8eaa" providerId="AD" clId="Web-{D091EAAF-57A2-36B6-F25F-650C98861E7D}" dt="2023-12-12T12:50:32.613" v="214"/>
          <ac:spMkLst>
            <pc:docMk/>
            <pc:sldMk cId="3707126982" sldId="431"/>
            <ac:spMk id="6" creationId="{949094EF-E18D-320C-F438-7E12F9B0401A}"/>
          </ac:spMkLst>
        </pc:spChg>
        <pc:spChg chg="add mod">
          <ac:chgData name="Bonnica Sjöblom" userId="S::bonnica.sjoblom@sv.se::073e7e74-5da9-4e41-bf61-13a64dfb8eaa" providerId="AD" clId="Web-{D091EAAF-57A2-36B6-F25F-650C98861E7D}" dt="2023-12-12T13:01:54.889" v="917" actId="20577"/>
          <ac:spMkLst>
            <pc:docMk/>
            <pc:sldMk cId="3707126982" sldId="431"/>
            <ac:spMk id="8" creationId="{3BF374D8-F86E-C2A3-E317-62ADB15CD6F9}"/>
          </ac:spMkLst>
        </pc:spChg>
        <pc:picChg chg="del">
          <ac:chgData name="Bonnica Sjöblom" userId="S::bonnica.sjoblom@sv.se::073e7e74-5da9-4e41-bf61-13a64dfb8eaa" providerId="AD" clId="Web-{D091EAAF-57A2-36B6-F25F-650C98861E7D}" dt="2023-12-12T12:50:27.191" v="211"/>
          <ac:picMkLst>
            <pc:docMk/>
            <pc:sldMk cId="3707126982" sldId="431"/>
            <ac:picMk id="7" creationId="{CF7B8D6C-F7A2-CFCA-9F3B-53E511538CF8}"/>
          </ac:picMkLst>
        </pc:picChg>
      </pc:sldChg>
      <pc:sldChg chg="add del replId">
        <pc:chgData name="Bonnica Sjöblom" userId="S::bonnica.sjoblom@sv.se::073e7e74-5da9-4e41-bf61-13a64dfb8eaa" providerId="AD" clId="Web-{D091EAAF-57A2-36B6-F25F-650C98861E7D}" dt="2023-12-12T13:20:48.057" v="1609"/>
        <pc:sldMkLst>
          <pc:docMk/>
          <pc:sldMk cId="2317594008" sldId="432"/>
        </pc:sldMkLst>
      </pc:sldChg>
    </pc:docChg>
  </pc:docChgLst>
  <pc:docChgLst>
    <pc:chgData name="Sandra Ekholm" userId="S::sandra.ekholm@sv.se::a72f6324-76a7-4f5d-80f9-bd855062de44" providerId="AD" clId="Web-{B8EBC18A-F57D-073D-9F65-DF2958409BBC}"/>
    <pc:docChg chg="addSld delSld">
      <pc:chgData name="Sandra Ekholm" userId="S::sandra.ekholm@sv.se::a72f6324-76a7-4f5d-80f9-bd855062de44" providerId="AD" clId="Web-{B8EBC18A-F57D-073D-9F65-DF2958409BBC}" dt="2024-01-16T14:07:18.045" v="1"/>
      <pc:docMkLst>
        <pc:docMk/>
      </pc:docMkLst>
      <pc:sldChg chg="add del">
        <pc:chgData name="Sandra Ekholm" userId="S::sandra.ekholm@sv.se::a72f6324-76a7-4f5d-80f9-bd855062de44" providerId="AD" clId="Web-{B8EBC18A-F57D-073D-9F65-DF2958409BBC}" dt="2024-01-16T14:07:18.045" v="1"/>
        <pc:sldMkLst>
          <pc:docMk/>
          <pc:sldMk cId="1164359153" sldId="436"/>
        </pc:sldMkLst>
      </pc:sldChg>
    </pc:docChg>
  </pc:docChgLst>
  <pc:docChgLst>
    <pc:chgData name="Sandra Ekholm" userId="a72f6324-76a7-4f5d-80f9-bd855062de44" providerId="ADAL" clId="{A50AD4BF-E5E8-4702-9560-C5F5AD1412B2}"/>
    <pc:docChg chg="undo redo custSel addSld delSld modSld sldOrd">
      <pc:chgData name="Sandra Ekholm" userId="a72f6324-76a7-4f5d-80f9-bd855062de44" providerId="ADAL" clId="{A50AD4BF-E5E8-4702-9560-C5F5AD1412B2}" dt="2024-02-22T08:18:04.799" v="2062" actId="47"/>
      <pc:docMkLst>
        <pc:docMk/>
      </pc:docMkLst>
      <pc:sldChg chg="modSp add mod ord">
        <pc:chgData name="Sandra Ekholm" userId="a72f6324-76a7-4f5d-80f9-bd855062de44" providerId="ADAL" clId="{A50AD4BF-E5E8-4702-9560-C5F5AD1412B2}" dt="2024-01-18T10:15:39.529" v="1210"/>
        <pc:sldMkLst>
          <pc:docMk/>
          <pc:sldMk cId="0" sldId="256"/>
        </pc:sldMkLst>
        <pc:spChg chg="mod">
          <ac:chgData name="Sandra Ekholm" userId="a72f6324-76a7-4f5d-80f9-bd855062de44" providerId="ADAL" clId="{A50AD4BF-E5E8-4702-9560-C5F5AD1412B2}" dt="2024-01-18T10:13:55.633" v="1174" actId="34135"/>
          <ac:spMkLst>
            <pc:docMk/>
            <pc:sldMk cId="0" sldId="256"/>
            <ac:spMk id="2" creationId="{00000000-0000-0000-0000-000000000000}"/>
          </ac:spMkLst>
        </pc:spChg>
        <pc:spChg chg="mod">
          <ac:chgData name="Sandra Ekholm" userId="a72f6324-76a7-4f5d-80f9-bd855062de44" providerId="ADAL" clId="{A50AD4BF-E5E8-4702-9560-C5F5AD1412B2}" dt="2024-01-18T10:15:20.981" v="1207" actId="113"/>
          <ac:spMkLst>
            <pc:docMk/>
            <pc:sldMk cId="0" sldId="256"/>
            <ac:spMk id="3" creationId="{00000000-0000-0000-0000-000000000000}"/>
          </ac:spMkLst>
        </pc:spChg>
      </pc:sldChg>
      <pc:sldChg chg="addSp delSp modSp add mod">
        <pc:chgData name="Sandra Ekholm" userId="a72f6324-76a7-4f5d-80f9-bd855062de44" providerId="ADAL" clId="{A50AD4BF-E5E8-4702-9560-C5F5AD1412B2}" dt="2024-01-18T11:09:28.657" v="1892" actId="1076"/>
        <pc:sldMkLst>
          <pc:docMk/>
          <pc:sldMk cId="0" sldId="272"/>
        </pc:sldMkLst>
        <pc:spChg chg="mod">
          <ac:chgData name="Sandra Ekholm" userId="a72f6324-76a7-4f5d-80f9-bd855062de44" providerId="ADAL" clId="{A50AD4BF-E5E8-4702-9560-C5F5AD1412B2}" dt="2024-01-18T11:08:10.617" v="1870"/>
          <ac:spMkLst>
            <pc:docMk/>
            <pc:sldMk cId="0" sldId="272"/>
            <ac:spMk id="3" creationId="{C305C66D-0412-01E3-9FED-15B0934E81FD}"/>
          </ac:spMkLst>
        </pc:spChg>
        <pc:spChg chg="mod">
          <ac:chgData name="Sandra Ekholm" userId="a72f6324-76a7-4f5d-80f9-bd855062de44" providerId="ADAL" clId="{A50AD4BF-E5E8-4702-9560-C5F5AD1412B2}" dt="2024-01-18T11:08:10.617" v="1870"/>
          <ac:spMkLst>
            <pc:docMk/>
            <pc:sldMk cId="0" sldId="272"/>
            <ac:spMk id="6" creationId="{6AD8B3F8-07D0-4483-3A00-01A64BB8EAEE}"/>
          </ac:spMkLst>
        </pc:spChg>
        <pc:spChg chg="mod">
          <ac:chgData name="Sandra Ekholm" userId="a72f6324-76a7-4f5d-80f9-bd855062de44" providerId="ADAL" clId="{A50AD4BF-E5E8-4702-9560-C5F5AD1412B2}" dt="2024-01-18T11:08:10.617" v="1870"/>
          <ac:spMkLst>
            <pc:docMk/>
            <pc:sldMk cId="0" sldId="272"/>
            <ac:spMk id="7" creationId="{B5C3C5B7-35D7-C7A7-A831-C97A4FE2120E}"/>
          </ac:spMkLst>
        </pc:spChg>
        <pc:grpChg chg="add mod">
          <ac:chgData name="Sandra Ekholm" userId="a72f6324-76a7-4f5d-80f9-bd855062de44" providerId="ADAL" clId="{A50AD4BF-E5E8-4702-9560-C5F5AD1412B2}" dt="2024-01-18T11:09:28.657" v="1892" actId="1076"/>
          <ac:grpSpMkLst>
            <pc:docMk/>
            <pc:sldMk cId="0" sldId="272"/>
            <ac:grpSpMk id="2" creationId="{8C8129D5-88CE-9FEC-880A-FDA020ECF1F4}"/>
          </ac:grpSpMkLst>
        </pc:grpChg>
        <pc:picChg chg="add del mod">
          <ac:chgData name="Sandra Ekholm" userId="a72f6324-76a7-4f5d-80f9-bd855062de44" providerId="ADAL" clId="{A50AD4BF-E5E8-4702-9560-C5F5AD1412B2}" dt="2024-01-18T11:08:57.123" v="1883" actId="14100"/>
          <ac:picMkLst>
            <pc:docMk/>
            <pc:sldMk cId="0" sldId="272"/>
            <ac:picMk id="15" creationId="{52336B5E-D164-4B3A-8033-9342DEBD61B3}"/>
          </ac:picMkLst>
        </pc:picChg>
        <pc:picChg chg="add del">
          <ac:chgData name="Sandra Ekholm" userId="a72f6324-76a7-4f5d-80f9-bd855062de44" providerId="ADAL" clId="{A50AD4BF-E5E8-4702-9560-C5F5AD1412B2}" dt="2024-01-18T11:08:55.172" v="1881" actId="478"/>
          <ac:picMkLst>
            <pc:docMk/>
            <pc:sldMk cId="0" sldId="272"/>
            <ac:picMk id="16" creationId="{8586C3B2-3C7A-4379-B383-AD1F099A07FD}"/>
          </ac:picMkLst>
        </pc:picChg>
      </pc:sldChg>
      <pc:sldChg chg="modSp add mod delCm modNotesTx">
        <pc:chgData name="Sandra Ekholm" userId="a72f6324-76a7-4f5d-80f9-bd855062de44" providerId="ADAL" clId="{A50AD4BF-E5E8-4702-9560-C5F5AD1412B2}" dt="2024-02-20T12:33:32.478" v="1927" actId="20577"/>
        <pc:sldMkLst>
          <pc:docMk/>
          <pc:sldMk cId="1136350516" sldId="276"/>
        </pc:sldMkLst>
        <pc:spChg chg="mod">
          <ac:chgData name="Sandra Ekholm" userId="a72f6324-76a7-4f5d-80f9-bd855062de44" providerId="ADAL" clId="{A50AD4BF-E5E8-4702-9560-C5F5AD1412B2}" dt="2024-02-20T12:33:32.478" v="1927" actId="20577"/>
          <ac:spMkLst>
            <pc:docMk/>
            <pc:sldMk cId="1136350516" sldId="276"/>
            <ac:spMk id="12" creationId="{AB05AED7-4053-4DE5-8BE2-B18F5FFFBD4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ndra Ekholm" userId="a72f6324-76a7-4f5d-80f9-bd855062de44" providerId="ADAL" clId="{A50AD4BF-E5E8-4702-9560-C5F5AD1412B2}" dt="2024-01-18T09:55:43.739" v="920"/>
              <pc2:cmMkLst xmlns:pc2="http://schemas.microsoft.com/office/powerpoint/2019/9/main/command">
                <pc:docMk/>
                <pc:sldMk cId="1136350516" sldId="276"/>
                <pc2:cmMk id="{915124E6-3B4B-42D7-9959-6A96F4C0B112}"/>
              </pc2:cmMkLst>
            </pc226:cmChg>
          </p:ext>
        </pc:extLst>
      </pc:sldChg>
      <pc:sldChg chg="modSp add mod">
        <pc:chgData name="Sandra Ekholm" userId="a72f6324-76a7-4f5d-80f9-bd855062de44" providerId="ADAL" clId="{A50AD4BF-E5E8-4702-9560-C5F5AD1412B2}" dt="2024-02-20T12:38:53.720" v="1933" actId="20577"/>
        <pc:sldMkLst>
          <pc:docMk/>
          <pc:sldMk cId="840796117" sldId="367"/>
        </pc:sldMkLst>
        <pc:spChg chg="mod">
          <ac:chgData name="Sandra Ekholm" userId="a72f6324-76a7-4f5d-80f9-bd855062de44" providerId="ADAL" clId="{A50AD4BF-E5E8-4702-9560-C5F5AD1412B2}" dt="2024-01-18T09:46:35.049" v="722" actId="20577"/>
          <ac:spMkLst>
            <pc:docMk/>
            <pc:sldMk cId="840796117" sldId="367"/>
            <ac:spMk id="2" creationId="{588ED2D6-D076-47A9-A1A6-AC8D12798823}"/>
          </ac:spMkLst>
        </pc:spChg>
        <pc:spChg chg="mod">
          <ac:chgData name="Sandra Ekholm" userId="a72f6324-76a7-4f5d-80f9-bd855062de44" providerId="ADAL" clId="{A50AD4BF-E5E8-4702-9560-C5F5AD1412B2}" dt="2024-02-20T12:38:53.720" v="1933" actId="20577"/>
          <ac:spMkLst>
            <pc:docMk/>
            <pc:sldMk cId="840796117" sldId="367"/>
            <ac:spMk id="8" creationId="{1576DAEE-68F0-8D90-FDDC-81D430BDF370}"/>
          </ac:spMkLst>
        </pc:spChg>
      </pc:sldChg>
      <pc:sldChg chg="modSp add mod">
        <pc:chgData name="Sandra Ekholm" userId="a72f6324-76a7-4f5d-80f9-bd855062de44" providerId="ADAL" clId="{A50AD4BF-E5E8-4702-9560-C5F5AD1412B2}" dt="2024-01-18T10:49:42.718" v="1640" actId="20577"/>
        <pc:sldMkLst>
          <pc:docMk/>
          <pc:sldMk cId="998921557" sldId="368"/>
        </pc:sldMkLst>
        <pc:spChg chg="mod">
          <ac:chgData name="Sandra Ekholm" userId="a72f6324-76a7-4f5d-80f9-bd855062de44" providerId="ADAL" clId="{A50AD4BF-E5E8-4702-9560-C5F5AD1412B2}" dt="2024-01-18T10:49:42.718" v="1640" actId="20577"/>
          <ac:spMkLst>
            <pc:docMk/>
            <pc:sldMk cId="998921557" sldId="368"/>
            <ac:spMk id="5" creationId="{F1C597CE-8C36-0CB7-7391-65A6A84478CC}"/>
          </ac:spMkLst>
        </pc:spChg>
      </pc:sldChg>
      <pc:sldChg chg="modSp add mod">
        <pc:chgData name="Sandra Ekholm" userId="a72f6324-76a7-4f5d-80f9-bd855062de44" providerId="ADAL" clId="{A50AD4BF-E5E8-4702-9560-C5F5AD1412B2}" dt="2024-02-20T12:50:46.560" v="2024" actId="1076"/>
        <pc:sldMkLst>
          <pc:docMk/>
          <pc:sldMk cId="2485544368" sldId="369"/>
        </pc:sldMkLst>
        <pc:spChg chg="mod">
          <ac:chgData name="Sandra Ekholm" userId="a72f6324-76a7-4f5d-80f9-bd855062de44" providerId="ADAL" clId="{A50AD4BF-E5E8-4702-9560-C5F5AD1412B2}" dt="2024-02-20T12:50:46.560" v="2024" actId="1076"/>
          <ac:spMkLst>
            <pc:docMk/>
            <pc:sldMk cId="2485544368" sldId="369"/>
            <ac:spMk id="5" creationId="{14546A77-9DE5-3F86-4158-3BA8C14D3658}"/>
          </ac:spMkLst>
        </pc:spChg>
      </pc:sldChg>
      <pc:sldChg chg="add del">
        <pc:chgData name="Sandra Ekholm" userId="a72f6324-76a7-4f5d-80f9-bd855062de44" providerId="ADAL" clId="{A50AD4BF-E5E8-4702-9560-C5F5AD1412B2}" dt="2024-01-18T09:36:07.415" v="552" actId="47"/>
        <pc:sldMkLst>
          <pc:docMk/>
          <pc:sldMk cId="3503974913" sldId="375"/>
        </pc:sldMkLst>
      </pc:sldChg>
      <pc:sldChg chg="add modNotesTx">
        <pc:chgData name="Sandra Ekholm" userId="a72f6324-76a7-4f5d-80f9-bd855062de44" providerId="ADAL" clId="{A50AD4BF-E5E8-4702-9560-C5F5AD1412B2}" dt="2024-01-18T09:31:24.527" v="379" actId="20577"/>
        <pc:sldMkLst>
          <pc:docMk/>
          <pc:sldMk cId="929816605" sldId="377"/>
        </pc:sldMkLst>
      </pc:sldChg>
      <pc:sldChg chg="modSp add mod">
        <pc:chgData name="Sandra Ekholm" userId="a72f6324-76a7-4f5d-80f9-bd855062de44" providerId="ADAL" clId="{A50AD4BF-E5E8-4702-9560-C5F5AD1412B2}" dt="2023-12-12T12:28:22.023" v="72" actId="14100"/>
        <pc:sldMkLst>
          <pc:docMk/>
          <pc:sldMk cId="3014491681" sldId="389"/>
        </pc:sldMkLst>
        <pc:spChg chg="mod">
          <ac:chgData name="Sandra Ekholm" userId="a72f6324-76a7-4f5d-80f9-bd855062de44" providerId="ADAL" clId="{A50AD4BF-E5E8-4702-9560-C5F5AD1412B2}" dt="2023-12-12T12:28:22.023" v="72" actId="14100"/>
          <ac:spMkLst>
            <pc:docMk/>
            <pc:sldMk cId="3014491681" sldId="389"/>
            <ac:spMk id="2" creationId="{8D027AF3-E951-0330-843A-DAFE7C5D5174}"/>
          </ac:spMkLst>
        </pc:spChg>
      </pc:sldChg>
      <pc:sldChg chg="modSp add mod">
        <pc:chgData name="Sandra Ekholm" userId="a72f6324-76a7-4f5d-80f9-bd855062de44" providerId="ADAL" clId="{A50AD4BF-E5E8-4702-9560-C5F5AD1412B2}" dt="2023-12-12T12:28:36.885" v="82" actId="14100"/>
        <pc:sldMkLst>
          <pc:docMk/>
          <pc:sldMk cId="2063959012" sldId="401"/>
        </pc:sldMkLst>
        <pc:spChg chg="mod">
          <ac:chgData name="Sandra Ekholm" userId="a72f6324-76a7-4f5d-80f9-bd855062de44" providerId="ADAL" clId="{A50AD4BF-E5E8-4702-9560-C5F5AD1412B2}" dt="2023-12-12T12:28:36.885" v="82" actId="14100"/>
          <ac:spMkLst>
            <pc:docMk/>
            <pc:sldMk cId="2063959012" sldId="401"/>
            <ac:spMk id="6" creationId="{949094EF-E18D-320C-F438-7E12F9B0401A}"/>
          </ac:spMkLst>
        </pc:spChg>
      </pc:sldChg>
      <pc:sldChg chg="addSp delSp modSp add del mod delCm modNotesTx">
        <pc:chgData name="Sandra Ekholm" userId="a72f6324-76a7-4f5d-80f9-bd855062de44" providerId="ADAL" clId="{A50AD4BF-E5E8-4702-9560-C5F5AD1412B2}" dt="2024-01-18T10:16:49.724" v="1268" actId="47"/>
        <pc:sldMkLst>
          <pc:docMk/>
          <pc:sldMk cId="763666529" sldId="403"/>
        </pc:sldMkLst>
        <pc:spChg chg="del">
          <ac:chgData name="Sandra Ekholm" userId="a72f6324-76a7-4f5d-80f9-bd855062de44" providerId="ADAL" clId="{A50AD4BF-E5E8-4702-9560-C5F5AD1412B2}" dt="2024-01-18T09:58:09.023" v="1033" actId="478"/>
          <ac:spMkLst>
            <pc:docMk/>
            <pc:sldMk cId="763666529" sldId="403"/>
            <ac:spMk id="2" creationId="{12F1608E-85CF-0347-7511-C9FEFCDABEBE}"/>
          </ac:spMkLst>
        </pc:spChg>
        <pc:spChg chg="del mod">
          <ac:chgData name="Sandra Ekholm" userId="a72f6324-76a7-4f5d-80f9-bd855062de44" providerId="ADAL" clId="{A50AD4BF-E5E8-4702-9560-C5F5AD1412B2}" dt="2024-01-18T10:01:21.173" v="1121" actId="478"/>
          <ac:spMkLst>
            <pc:docMk/>
            <pc:sldMk cId="763666529" sldId="403"/>
            <ac:spMk id="6" creationId="{AF98B131-6A3B-81FA-7754-B6E1029C6BAD}"/>
          </ac:spMkLst>
        </pc:spChg>
        <pc:spChg chg="del">
          <ac:chgData name="Sandra Ekholm" userId="a72f6324-76a7-4f5d-80f9-bd855062de44" providerId="ADAL" clId="{A50AD4BF-E5E8-4702-9560-C5F5AD1412B2}" dt="2024-01-18T10:01:36.499" v="1148" actId="478"/>
          <ac:spMkLst>
            <pc:docMk/>
            <pc:sldMk cId="763666529" sldId="403"/>
            <ac:spMk id="7" creationId="{0E33AD8A-0050-FAFE-2D6A-BEC1DF58FA08}"/>
          </ac:spMkLst>
        </pc:spChg>
        <pc:spChg chg="add mod">
          <ac:chgData name="Sandra Ekholm" userId="a72f6324-76a7-4f5d-80f9-bd855062de44" providerId="ADAL" clId="{A50AD4BF-E5E8-4702-9560-C5F5AD1412B2}" dt="2024-01-18T10:02:23.177" v="1160" actId="1076"/>
          <ac:spMkLst>
            <pc:docMk/>
            <pc:sldMk cId="763666529" sldId="403"/>
            <ac:spMk id="8" creationId="{A1215BB7-B9F7-FEF2-A685-74EAA73E9DE7}"/>
          </ac:spMkLst>
        </pc:spChg>
        <pc:spChg chg="add mod">
          <ac:chgData name="Sandra Ekholm" userId="a72f6324-76a7-4f5d-80f9-bd855062de44" providerId="ADAL" clId="{A50AD4BF-E5E8-4702-9560-C5F5AD1412B2}" dt="2024-01-18T10:11:39.379" v="1162"/>
          <ac:spMkLst>
            <pc:docMk/>
            <pc:sldMk cId="763666529" sldId="403"/>
            <ac:spMk id="9" creationId="{88278BDC-0145-297C-48A4-EF3541840D92}"/>
          </ac:spMkLst>
        </pc:spChg>
        <pc:spChg chg="del">
          <ac:chgData name="Sandra Ekholm" userId="a72f6324-76a7-4f5d-80f9-bd855062de44" providerId="ADAL" clId="{A50AD4BF-E5E8-4702-9560-C5F5AD1412B2}" dt="2024-01-18T10:01:37.285" v="1149" actId="478"/>
          <ac:spMkLst>
            <pc:docMk/>
            <pc:sldMk cId="763666529" sldId="403"/>
            <ac:spMk id="10" creationId="{D483C68E-DEB9-4D21-8DAE-444E0386B678}"/>
          </ac:spMkLst>
        </pc:spChg>
        <pc:spChg chg="del">
          <ac:chgData name="Sandra Ekholm" userId="a72f6324-76a7-4f5d-80f9-bd855062de44" providerId="ADAL" clId="{A50AD4BF-E5E8-4702-9560-C5F5AD1412B2}" dt="2024-01-18T10:01:35.787" v="1147" actId="478"/>
          <ac:spMkLst>
            <pc:docMk/>
            <pc:sldMk cId="763666529" sldId="403"/>
            <ac:spMk id="11" creationId="{EF28603E-4CC4-9FC8-2E6B-EFEB6724CB1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ndra Ekholm" userId="a72f6324-76a7-4f5d-80f9-bd855062de44" providerId="ADAL" clId="{A50AD4BF-E5E8-4702-9560-C5F5AD1412B2}" dt="2024-01-18T10:02:31.167" v="1161"/>
              <pc2:cmMkLst xmlns:pc2="http://schemas.microsoft.com/office/powerpoint/2019/9/main/command">
                <pc:docMk/>
                <pc:sldMk cId="763666529" sldId="403"/>
                <pc2:cmMk id="{673FCD70-4C82-43FD-BC1C-AD0E75B2CBAE}"/>
              </pc2:cmMkLst>
            </pc226:cmChg>
          </p:ext>
        </pc:extLst>
      </pc:sldChg>
      <pc:sldChg chg="addSp delSp modSp add mod">
        <pc:chgData name="Sandra Ekholm" userId="a72f6324-76a7-4f5d-80f9-bd855062de44" providerId="ADAL" clId="{A50AD4BF-E5E8-4702-9560-C5F5AD1412B2}" dt="2024-01-18T10:35:29.376" v="1379" actId="1076"/>
        <pc:sldMkLst>
          <pc:docMk/>
          <pc:sldMk cId="897568858" sldId="404"/>
        </pc:sldMkLst>
        <pc:spChg chg="del mod">
          <ac:chgData name="Sandra Ekholm" userId="a72f6324-76a7-4f5d-80f9-bd855062de44" providerId="ADAL" clId="{A50AD4BF-E5E8-4702-9560-C5F5AD1412B2}" dt="2024-01-18T10:29:38.566" v="1352"/>
          <ac:spMkLst>
            <pc:docMk/>
            <pc:sldMk cId="897568858" sldId="404"/>
            <ac:spMk id="2" creationId="{E00B7459-CEC9-4F53-4D56-6746C31D399E}"/>
          </ac:spMkLst>
        </pc:spChg>
        <pc:spChg chg="del">
          <ac:chgData name="Sandra Ekholm" userId="a72f6324-76a7-4f5d-80f9-bd855062de44" providerId="ADAL" clId="{A50AD4BF-E5E8-4702-9560-C5F5AD1412B2}" dt="2024-01-18T10:26:29.256" v="1325" actId="478"/>
          <ac:spMkLst>
            <pc:docMk/>
            <pc:sldMk cId="897568858" sldId="404"/>
            <ac:spMk id="6" creationId="{25AB39AB-8C6B-EBB6-8CA4-67C2FDB9FCB5}"/>
          </ac:spMkLst>
        </pc:spChg>
        <pc:spChg chg="del mod">
          <ac:chgData name="Sandra Ekholm" userId="a72f6324-76a7-4f5d-80f9-bd855062de44" providerId="ADAL" clId="{A50AD4BF-E5E8-4702-9560-C5F5AD1412B2}" dt="2024-01-18T10:27:13.078" v="1336"/>
          <ac:spMkLst>
            <pc:docMk/>
            <pc:sldMk cId="897568858" sldId="404"/>
            <ac:spMk id="8" creationId="{B0160567-D254-A347-5A78-738D75B2A54C}"/>
          </ac:spMkLst>
        </pc:spChg>
        <pc:spChg chg="mod">
          <ac:chgData name="Sandra Ekholm" userId="a72f6324-76a7-4f5d-80f9-bd855062de44" providerId="ADAL" clId="{A50AD4BF-E5E8-4702-9560-C5F5AD1412B2}" dt="2024-01-18T10:35:29.376" v="1379" actId="1076"/>
          <ac:spMkLst>
            <pc:docMk/>
            <pc:sldMk cId="897568858" sldId="404"/>
            <ac:spMk id="9" creationId="{8839A9FF-F268-2676-1141-48A195399A96}"/>
          </ac:spMkLst>
        </pc:spChg>
        <pc:spChg chg="add mod">
          <ac:chgData name="Sandra Ekholm" userId="a72f6324-76a7-4f5d-80f9-bd855062de44" providerId="ADAL" clId="{A50AD4BF-E5E8-4702-9560-C5F5AD1412B2}" dt="2024-01-18T10:31:07.320" v="1354" actId="14100"/>
          <ac:spMkLst>
            <pc:docMk/>
            <pc:sldMk cId="897568858" sldId="404"/>
            <ac:spMk id="10" creationId="{C04481BE-1F46-E1CF-8ADD-CFFC5DA0F197}"/>
          </ac:spMkLst>
        </pc:spChg>
        <pc:spChg chg="add del">
          <ac:chgData name="Sandra Ekholm" userId="a72f6324-76a7-4f5d-80f9-bd855062de44" providerId="ADAL" clId="{A50AD4BF-E5E8-4702-9560-C5F5AD1412B2}" dt="2024-01-18T10:28:19.841" v="1340" actId="478"/>
          <ac:spMkLst>
            <pc:docMk/>
            <pc:sldMk cId="897568858" sldId="404"/>
            <ac:spMk id="12" creationId="{4418EC4F-C386-0C81-8C43-A759AB5BB6C3}"/>
          </ac:spMkLst>
        </pc:spChg>
        <pc:spChg chg="add mod">
          <ac:chgData name="Sandra Ekholm" userId="a72f6324-76a7-4f5d-80f9-bd855062de44" providerId="ADAL" clId="{A50AD4BF-E5E8-4702-9560-C5F5AD1412B2}" dt="2024-01-18T10:35:03.669" v="1374" actId="1076"/>
          <ac:spMkLst>
            <pc:docMk/>
            <pc:sldMk cId="897568858" sldId="404"/>
            <ac:spMk id="13" creationId="{E901A334-1E64-4052-A999-5287B9CBC4C5}"/>
          </ac:spMkLst>
        </pc:spChg>
        <pc:spChg chg="add mod">
          <ac:chgData name="Sandra Ekholm" userId="a72f6324-76a7-4f5d-80f9-bd855062de44" providerId="ADAL" clId="{A50AD4BF-E5E8-4702-9560-C5F5AD1412B2}" dt="2024-01-18T10:33:09.535" v="1366" actId="20577"/>
          <ac:spMkLst>
            <pc:docMk/>
            <pc:sldMk cId="897568858" sldId="404"/>
            <ac:spMk id="14" creationId="{54EFCBAF-6AC7-8328-6D8C-0EAD9A2D841E}"/>
          </ac:spMkLst>
        </pc:spChg>
        <pc:picChg chg="del">
          <ac:chgData name="Sandra Ekholm" userId="a72f6324-76a7-4f5d-80f9-bd855062de44" providerId="ADAL" clId="{A50AD4BF-E5E8-4702-9560-C5F5AD1412B2}" dt="2024-01-18T10:26:27.980" v="1324" actId="478"/>
          <ac:picMkLst>
            <pc:docMk/>
            <pc:sldMk cId="897568858" sldId="404"/>
            <ac:picMk id="7" creationId="{5CC2BF03-C867-9CC8-7337-6E615AF3D944}"/>
          </ac:picMkLst>
        </pc:picChg>
      </pc:sldChg>
      <pc:sldChg chg="addSp delSp modSp add mod modNotesTx">
        <pc:chgData name="Sandra Ekholm" userId="a72f6324-76a7-4f5d-80f9-bd855062de44" providerId="ADAL" clId="{A50AD4BF-E5E8-4702-9560-C5F5AD1412B2}" dt="2024-01-18T10:51:11.871" v="1647" actId="20577"/>
        <pc:sldMkLst>
          <pc:docMk/>
          <pc:sldMk cId="1827117396" sldId="405"/>
        </pc:sldMkLst>
        <pc:spChg chg="add mod">
          <ac:chgData name="Sandra Ekholm" userId="a72f6324-76a7-4f5d-80f9-bd855062de44" providerId="ADAL" clId="{A50AD4BF-E5E8-4702-9560-C5F5AD1412B2}" dt="2024-01-18T10:46:35.518" v="1585" actId="14100"/>
          <ac:spMkLst>
            <pc:docMk/>
            <pc:sldMk cId="1827117396" sldId="405"/>
            <ac:spMk id="2" creationId="{CE896827-0A0A-881C-02D1-5F8431C1C215}"/>
          </ac:spMkLst>
        </pc:spChg>
        <pc:spChg chg="del mod">
          <ac:chgData name="Sandra Ekholm" userId="a72f6324-76a7-4f5d-80f9-bd855062de44" providerId="ADAL" clId="{A50AD4BF-E5E8-4702-9560-C5F5AD1412B2}" dt="2024-01-18T10:45:28.373" v="1581" actId="478"/>
          <ac:spMkLst>
            <pc:docMk/>
            <pc:sldMk cId="1827117396" sldId="405"/>
            <ac:spMk id="16" creationId="{75A45D02-033E-BD39-6F51-A6B63E2A22B2}"/>
          </ac:spMkLst>
        </pc:spChg>
      </pc:sldChg>
      <pc:sldChg chg="add del">
        <pc:chgData name="Sandra Ekholm" userId="a72f6324-76a7-4f5d-80f9-bd855062de44" providerId="ADAL" clId="{A50AD4BF-E5E8-4702-9560-C5F5AD1412B2}" dt="2023-12-12T12:26:38.837" v="13" actId="47"/>
        <pc:sldMkLst>
          <pc:docMk/>
          <pc:sldMk cId="4041389453" sldId="410"/>
        </pc:sldMkLst>
      </pc:sldChg>
      <pc:sldChg chg="addSp delSp modSp add mod modNotesTx">
        <pc:chgData name="Sandra Ekholm" userId="a72f6324-76a7-4f5d-80f9-bd855062de44" providerId="ADAL" clId="{A50AD4BF-E5E8-4702-9560-C5F5AD1412B2}" dt="2024-01-18T11:02:19.213" v="1849" actId="255"/>
        <pc:sldMkLst>
          <pc:docMk/>
          <pc:sldMk cId="3902968270" sldId="416"/>
        </pc:sldMkLst>
        <pc:spChg chg="del mod">
          <ac:chgData name="Sandra Ekholm" userId="a72f6324-76a7-4f5d-80f9-bd855062de44" providerId="ADAL" clId="{A50AD4BF-E5E8-4702-9560-C5F5AD1412B2}" dt="2024-01-18T10:47:11.966" v="1592" actId="478"/>
          <ac:spMkLst>
            <pc:docMk/>
            <pc:sldMk cId="3902968270" sldId="416"/>
            <ac:spMk id="2" creationId="{AD494C95-6FB4-C4D8-C892-9E4356642DCD}"/>
          </ac:spMkLst>
        </pc:spChg>
        <pc:spChg chg="del mod">
          <ac:chgData name="Sandra Ekholm" userId="a72f6324-76a7-4f5d-80f9-bd855062de44" providerId="ADAL" clId="{A50AD4BF-E5E8-4702-9560-C5F5AD1412B2}" dt="2024-01-18T10:56:04.565" v="1738"/>
          <ac:spMkLst>
            <pc:docMk/>
            <pc:sldMk cId="3902968270" sldId="416"/>
            <ac:spMk id="6" creationId="{BF9BBC68-7913-C02F-1AB2-FA7651BBF694}"/>
          </ac:spMkLst>
        </pc:spChg>
        <pc:spChg chg="add mod">
          <ac:chgData name="Sandra Ekholm" userId="a72f6324-76a7-4f5d-80f9-bd855062de44" providerId="ADAL" clId="{A50AD4BF-E5E8-4702-9560-C5F5AD1412B2}" dt="2024-01-18T10:47:47.079" v="1610" actId="20577"/>
          <ac:spMkLst>
            <pc:docMk/>
            <pc:sldMk cId="3902968270" sldId="416"/>
            <ac:spMk id="7" creationId="{FF19D922-1779-1769-47C9-448DEF5DDAD6}"/>
          </ac:spMkLst>
        </pc:spChg>
        <pc:spChg chg="add mod">
          <ac:chgData name="Sandra Ekholm" userId="a72f6324-76a7-4f5d-80f9-bd855062de44" providerId="ADAL" clId="{A50AD4BF-E5E8-4702-9560-C5F5AD1412B2}" dt="2024-01-18T10:55:34.397" v="1729" actId="1076"/>
          <ac:spMkLst>
            <pc:docMk/>
            <pc:sldMk cId="3902968270" sldId="416"/>
            <ac:spMk id="10" creationId="{FEEDAC7B-D947-CB6B-6CEC-0EE5A380FB83}"/>
          </ac:spMkLst>
        </pc:spChg>
        <pc:spChg chg="add mod">
          <ac:chgData name="Sandra Ekholm" userId="a72f6324-76a7-4f5d-80f9-bd855062de44" providerId="ADAL" clId="{A50AD4BF-E5E8-4702-9560-C5F5AD1412B2}" dt="2024-01-18T11:02:19.213" v="1849" actId="255"/>
          <ac:spMkLst>
            <pc:docMk/>
            <pc:sldMk cId="3902968270" sldId="416"/>
            <ac:spMk id="11" creationId="{018ABFD5-4D0F-EE4A-78BF-495F7E2ED9D4}"/>
          </ac:spMkLst>
        </pc:spChg>
      </pc:sldChg>
      <pc:sldChg chg="addSp delSp modSp add mod delCm">
        <pc:chgData name="Sandra Ekholm" userId="a72f6324-76a7-4f5d-80f9-bd855062de44" providerId="ADAL" clId="{A50AD4BF-E5E8-4702-9560-C5F5AD1412B2}" dt="2024-02-20T12:37:27.976" v="1929" actId="20577"/>
        <pc:sldMkLst>
          <pc:docMk/>
          <pc:sldMk cId="3561059230" sldId="421"/>
        </pc:sldMkLst>
        <pc:spChg chg="add mod">
          <ac:chgData name="Sandra Ekholm" userId="a72f6324-76a7-4f5d-80f9-bd855062de44" providerId="ADAL" clId="{A50AD4BF-E5E8-4702-9560-C5F5AD1412B2}" dt="2024-01-18T10:35:49.487" v="1381" actId="1076"/>
          <ac:spMkLst>
            <pc:docMk/>
            <pc:sldMk cId="3561059230" sldId="421"/>
            <ac:spMk id="5" creationId="{CA326C38-096C-1476-604C-4646E70998BA}"/>
          </ac:spMkLst>
        </pc:spChg>
        <pc:spChg chg="mod">
          <ac:chgData name="Sandra Ekholm" userId="a72f6324-76a7-4f5d-80f9-bd855062de44" providerId="ADAL" clId="{A50AD4BF-E5E8-4702-9560-C5F5AD1412B2}" dt="2024-02-20T12:37:27.976" v="1929" actId="20577"/>
          <ac:spMkLst>
            <pc:docMk/>
            <pc:sldMk cId="3561059230" sldId="421"/>
            <ac:spMk id="6" creationId="{CDE30987-A79A-0AAF-BED0-8F184AAD7981}"/>
          </ac:spMkLst>
        </pc:spChg>
        <pc:picChg chg="del">
          <ac:chgData name="Sandra Ekholm" userId="a72f6324-76a7-4f5d-80f9-bd855062de44" providerId="ADAL" clId="{A50AD4BF-E5E8-4702-9560-C5F5AD1412B2}" dt="2024-01-18T10:33:47.302" v="1367" actId="478"/>
          <ac:picMkLst>
            <pc:docMk/>
            <pc:sldMk cId="3561059230" sldId="421"/>
            <ac:picMk id="10" creationId="{5EEA54AD-46EC-2C7B-D804-CAB11521093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ndra Ekholm" userId="a72f6324-76a7-4f5d-80f9-bd855062de44" providerId="ADAL" clId="{A50AD4BF-E5E8-4702-9560-C5F5AD1412B2}" dt="2024-01-18T10:35:59.206" v="1382"/>
              <pc2:cmMkLst xmlns:pc2="http://schemas.microsoft.com/office/powerpoint/2019/9/main/command">
                <pc:docMk/>
                <pc:sldMk cId="3561059230" sldId="421"/>
                <pc2:cmMk id="{3067E853-B4BC-4E23-AECB-37F04288743D}"/>
              </pc2:cmMkLst>
            </pc226:cmChg>
          </p:ext>
        </pc:extLst>
      </pc:sldChg>
      <pc:sldChg chg="addSp delSp modSp add mod">
        <pc:chgData name="Sandra Ekholm" userId="a72f6324-76a7-4f5d-80f9-bd855062de44" providerId="ADAL" clId="{A50AD4BF-E5E8-4702-9560-C5F5AD1412B2}" dt="2024-01-18T10:44:38.162" v="1555" actId="14100"/>
        <pc:sldMkLst>
          <pc:docMk/>
          <pc:sldMk cId="4214404343" sldId="428"/>
        </pc:sldMkLst>
        <pc:spChg chg="del mod">
          <ac:chgData name="Sandra Ekholm" userId="a72f6324-76a7-4f5d-80f9-bd855062de44" providerId="ADAL" clId="{A50AD4BF-E5E8-4702-9560-C5F5AD1412B2}" dt="2024-01-18T10:37:20.036" v="1418"/>
          <ac:spMkLst>
            <pc:docMk/>
            <pc:sldMk cId="4214404343" sldId="428"/>
            <ac:spMk id="2" creationId="{51220C88-B3ED-6AED-C53B-B1AC8EF8E34C}"/>
          </ac:spMkLst>
        </pc:spChg>
        <pc:spChg chg="add mod">
          <ac:chgData name="Sandra Ekholm" userId="a72f6324-76a7-4f5d-80f9-bd855062de44" providerId="ADAL" clId="{A50AD4BF-E5E8-4702-9560-C5F5AD1412B2}" dt="2024-01-18T10:36:40.898" v="1409" actId="20577"/>
          <ac:spMkLst>
            <pc:docMk/>
            <pc:sldMk cId="4214404343" sldId="428"/>
            <ac:spMk id="4" creationId="{562B43CC-5330-1874-B1B0-08E5EB2F4F36}"/>
          </ac:spMkLst>
        </pc:spChg>
        <pc:spChg chg="add mod">
          <ac:chgData name="Sandra Ekholm" userId="a72f6324-76a7-4f5d-80f9-bd855062de44" providerId="ADAL" clId="{A50AD4BF-E5E8-4702-9560-C5F5AD1412B2}" dt="2024-01-18T10:38:17.874" v="1440" actId="2710"/>
          <ac:spMkLst>
            <pc:docMk/>
            <pc:sldMk cId="4214404343" sldId="428"/>
            <ac:spMk id="5" creationId="{325FC76A-C21F-F21D-1EC2-B607D2EFF637}"/>
          </ac:spMkLst>
        </pc:spChg>
        <pc:spChg chg="mod">
          <ac:chgData name="Sandra Ekholm" userId="a72f6324-76a7-4f5d-80f9-bd855062de44" providerId="ADAL" clId="{A50AD4BF-E5E8-4702-9560-C5F5AD1412B2}" dt="2024-01-18T10:43:25.588" v="1542" actId="21"/>
          <ac:spMkLst>
            <pc:docMk/>
            <pc:sldMk cId="4214404343" sldId="428"/>
            <ac:spMk id="8" creationId="{BCC0A6B9-37AC-95CC-3EB4-2A3040C9BDDA}"/>
          </ac:spMkLst>
        </pc:spChg>
        <pc:spChg chg="mod">
          <ac:chgData name="Sandra Ekholm" userId="a72f6324-76a7-4f5d-80f9-bd855062de44" providerId="ADAL" clId="{A50AD4BF-E5E8-4702-9560-C5F5AD1412B2}" dt="2024-01-18T10:40:40.200" v="1441"/>
          <ac:spMkLst>
            <pc:docMk/>
            <pc:sldMk cId="4214404343" sldId="428"/>
            <ac:spMk id="9" creationId="{B095B977-D0F0-1F5A-2A1E-DCFEDFE69AB9}"/>
          </ac:spMkLst>
        </pc:spChg>
        <pc:spChg chg="mod">
          <ac:chgData name="Sandra Ekholm" userId="a72f6324-76a7-4f5d-80f9-bd855062de44" providerId="ADAL" clId="{A50AD4BF-E5E8-4702-9560-C5F5AD1412B2}" dt="2024-01-18T10:40:40.200" v="1441"/>
          <ac:spMkLst>
            <pc:docMk/>
            <pc:sldMk cId="4214404343" sldId="428"/>
            <ac:spMk id="11" creationId="{A78C305F-6F89-0D60-BF5B-F3B46EEC7FFF}"/>
          </ac:spMkLst>
        </pc:spChg>
        <pc:spChg chg="add mod">
          <ac:chgData name="Sandra Ekholm" userId="a72f6324-76a7-4f5d-80f9-bd855062de44" providerId="ADAL" clId="{A50AD4BF-E5E8-4702-9560-C5F5AD1412B2}" dt="2024-01-18T10:44:38.162" v="1555" actId="14100"/>
          <ac:spMkLst>
            <pc:docMk/>
            <pc:sldMk cId="4214404343" sldId="428"/>
            <ac:spMk id="13" creationId="{B24483B6-F77F-3D4E-388C-F9A8B57BFBEA}"/>
          </ac:spMkLst>
        </pc:spChg>
        <pc:grpChg chg="add del mod">
          <ac:chgData name="Sandra Ekholm" userId="a72f6324-76a7-4f5d-80f9-bd855062de44" providerId="ADAL" clId="{A50AD4BF-E5E8-4702-9560-C5F5AD1412B2}" dt="2024-01-18T10:43:35.136" v="1544" actId="478"/>
          <ac:grpSpMkLst>
            <pc:docMk/>
            <pc:sldMk cId="4214404343" sldId="428"/>
            <ac:grpSpMk id="6" creationId="{BD6F7E4E-545F-01EF-8BB0-C9FFC81F7344}"/>
          </ac:grpSpMkLst>
        </pc:grpChg>
        <pc:grpChg chg="mod">
          <ac:chgData name="Sandra Ekholm" userId="a72f6324-76a7-4f5d-80f9-bd855062de44" providerId="ADAL" clId="{A50AD4BF-E5E8-4702-9560-C5F5AD1412B2}" dt="2024-01-18T10:40:40.200" v="1441"/>
          <ac:grpSpMkLst>
            <pc:docMk/>
            <pc:sldMk cId="4214404343" sldId="428"/>
            <ac:grpSpMk id="7" creationId="{3F2475A7-E8F5-D534-6609-33A7DECA9958}"/>
          </ac:grpSpMkLst>
        </pc:grpChg>
      </pc:sldChg>
      <pc:sldChg chg="add del">
        <pc:chgData name="Sandra Ekholm" userId="a72f6324-76a7-4f5d-80f9-bd855062de44" providerId="ADAL" clId="{A50AD4BF-E5E8-4702-9560-C5F5AD1412B2}" dt="2023-12-12T12:27:41.575" v="18" actId="47"/>
        <pc:sldMkLst>
          <pc:docMk/>
          <pc:sldMk cId="2018263308" sldId="429"/>
        </pc:sldMkLst>
      </pc:sldChg>
      <pc:sldChg chg="addSp delSp modSp add del mod">
        <pc:chgData name="Sandra Ekholm" userId="a72f6324-76a7-4f5d-80f9-bd855062de44" providerId="ADAL" clId="{A50AD4BF-E5E8-4702-9560-C5F5AD1412B2}" dt="2024-02-20T12:53:04.056" v="2025" actId="21"/>
        <pc:sldMkLst>
          <pc:docMk/>
          <pc:sldMk cId="2566389072" sldId="430"/>
        </pc:sldMkLst>
        <pc:spChg chg="add del mod ord">
          <ac:chgData name="Sandra Ekholm" userId="a72f6324-76a7-4f5d-80f9-bd855062de44" providerId="ADAL" clId="{A50AD4BF-E5E8-4702-9560-C5F5AD1412B2}" dt="2024-02-20T12:53:04.056" v="2025" actId="21"/>
          <ac:spMkLst>
            <pc:docMk/>
            <pc:sldMk cId="2566389072" sldId="430"/>
            <ac:spMk id="2" creationId="{347D73D2-0A05-C8F8-CA0F-2EC32E20BA9A}"/>
          </ac:spMkLst>
        </pc:spChg>
        <pc:spChg chg="mod">
          <ac:chgData name="Sandra Ekholm" userId="a72f6324-76a7-4f5d-80f9-bd855062de44" providerId="ADAL" clId="{A50AD4BF-E5E8-4702-9560-C5F5AD1412B2}" dt="2024-01-18T11:09:52.393" v="1893"/>
          <ac:spMkLst>
            <pc:docMk/>
            <pc:sldMk cId="2566389072" sldId="430"/>
            <ac:spMk id="7" creationId="{104553F5-1B9F-23B7-71E1-BC6376655146}"/>
          </ac:spMkLst>
        </pc:spChg>
        <pc:spChg chg="mod">
          <ac:chgData name="Sandra Ekholm" userId="a72f6324-76a7-4f5d-80f9-bd855062de44" providerId="ADAL" clId="{A50AD4BF-E5E8-4702-9560-C5F5AD1412B2}" dt="2024-01-18T11:09:52.393" v="1893"/>
          <ac:spMkLst>
            <pc:docMk/>
            <pc:sldMk cId="2566389072" sldId="430"/>
            <ac:spMk id="8" creationId="{0AFA381C-BAC9-6093-E341-AAED0DDD8339}"/>
          </ac:spMkLst>
        </pc:spChg>
        <pc:spChg chg="del">
          <ac:chgData name="Sandra Ekholm" userId="a72f6324-76a7-4f5d-80f9-bd855062de44" providerId="ADAL" clId="{A50AD4BF-E5E8-4702-9560-C5F5AD1412B2}" dt="2023-12-12T12:26:12.655" v="11" actId="478"/>
          <ac:spMkLst>
            <pc:docMk/>
            <pc:sldMk cId="2566389072" sldId="430"/>
            <ac:spMk id="9" creationId="{1DADA6D3-AB20-0AE7-9B20-30B590903234}"/>
          </ac:spMkLst>
        </pc:spChg>
        <pc:spChg chg="mod">
          <ac:chgData name="Sandra Ekholm" userId="a72f6324-76a7-4f5d-80f9-bd855062de44" providerId="ADAL" clId="{A50AD4BF-E5E8-4702-9560-C5F5AD1412B2}" dt="2024-01-18T11:09:52.393" v="1893"/>
          <ac:spMkLst>
            <pc:docMk/>
            <pc:sldMk cId="2566389072" sldId="430"/>
            <ac:spMk id="9" creationId="{AD1D8DBA-8087-C99E-9E5D-0D7591F3258E}"/>
          </ac:spMkLst>
        </pc:spChg>
        <pc:grpChg chg="add del mod">
          <ac:chgData name="Sandra Ekholm" userId="a72f6324-76a7-4f5d-80f9-bd855062de44" providerId="ADAL" clId="{A50AD4BF-E5E8-4702-9560-C5F5AD1412B2}" dt="2024-01-18T11:09:56.891" v="1895" actId="478"/>
          <ac:grpSpMkLst>
            <pc:docMk/>
            <pc:sldMk cId="2566389072" sldId="430"/>
            <ac:grpSpMk id="6" creationId="{11CBAA0B-0772-10EF-CA2F-A0DF0F750795}"/>
          </ac:grpSpMkLst>
        </pc:grpChg>
        <pc:picChg chg="del">
          <ac:chgData name="Sandra Ekholm" userId="a72f6324-76a7-4f5d-80f9-bd855062de44" providerId="ADAL" clId="{A50AD4BF-E5E8-4702-9560-C5F5AD1412B2}" dt="2023-12-12T12:26:13.892" v="12" actId="478"/>
          <ac:picMkLst>
            <pc:docMk/>
            <pc:sldMk cId="2566389072" sldId="430"/>
            <ac:picMk id="7" creationId="{CCD7ECD7-AA62-FD99-85E7-9C66C3CB85DC}"/>
          </ac:picMkLst>
        </pc:picChg>
      </pc:sldChg>
      <pc:sldChg chg="addSp modSp mod delCm">
        <pc:chgData name="Sandra Ekholm" userId="a72f6324-76a7-4f5d-80f9-bd855062de44" providerId="ADAL" clId="{A50AD4BF-E5E8-4702-9560-C5F5AD1412B2}" dt="2024-01-18T10:22:45.364" v="1310" actId="14100"/>
        <pc:sldMkLst>
          <pc:docMk/>
          <pc:sldMk cId="3707126982" sldId="431"/>
        </pc:sldMkLst>
        <pc:spChg chg="add mod">
          <ac:chgData name="Sandra Ekholm" userId="a72f6324-76a7-4f5d-80f9-bd855062de44" providerId="ADAL" clId="{A50AD4BF-E5E8-4702-9560-C5F5AD1412B2}" dt="2024-01-18T09:59:41.439" v="1112"/>
          <ac:spMkLst>
            <pc:docMk/>
            <pc:sldMk cId="3707126982" sldId="431"/>
            <ac:spMk id="6" creationId="{93489480-E9FF-47E6-2587-47F446EB0CAD}"/>
          </ac:spMkLst>
        </pc:spChg>
        <pc:spChg chg="add mod">
          <ac:chgData name="Sandra Ekholm" userId="a72f6324-76a7-4f5d-80f9-bd855062de44" providerId="ADAL" clId="{A50AD4BF-E5E8-4702-9560-C5F5AD1412B2}" dt="2024-01-18T10:22:45.364" v="1310" actId="14100"/>
          <ac:spMkLst>
            <pc:docMk/>
            <pc:sldMk cId="3707126982" sldId="431"/>
            <ac:spMk id="7" creationId="{E4C8C102-EAEC-AD7E-5D43-4D7B0F1B93AF}"/>
          </ac:spMkLst>
        </pc:spChg>
        <pc:spChg chg="mod">
          <ac:chgData name="Sandra Ekholm" userId="a72f6324-76a7-4f5d-80f9-bd855062de44" providerId="ADAL" clId="{A50AD4BF-E5E8-4702-9560-C5F5AD1412B2}" dt="2024-01-18T10:22:02.536" v="1309" actId="20577"/>
          <ac:spMkLst>
            <pc:docMk/>
            <pc:sldMk cId="3707126982" sldId="431"/>
            <ac:spMk id="8" creationId="{3BF374D8-F86E-C2A3-E317-62ADB15CD6F9}"/>
          </ac:spMkLst>
        </pc:spChg>
        <pc:spChg chg="add mod">
          <ac:chgData name="Sandra Ekholm" userId="a72f6324-76a7-4f5d-80f9-bd855062de44" providerId="ADAL" clId="{A50AD4BF-E5E8-4702-9560-C5F5AD1412B2}" dt="2024-01-18T10:22:45.364" v="1310" actId="14100"/>
          <ac:spMkLst>
            <pc:docMk/>
            <pc:sldMk cId="3707126982" sldId="431"/>
            <ac:spMk id="9" creationId="{E5E0E404-1834-3118-A3B5-DD35942FC363}"/>
          </ac:spMkLst>
        </pc:spChg>
        <pc:spChg chg="add mod">
          <ac:chgData name="Sandra Ekholm" userId="a72f6324-76a7-4f5d-80f9-bd855062de44" providerId="ADAL" clId="{A50AD4BF-E5E8-4702-9560-C5F5AD1412B2}" dt="2024-01-18T10:22:45.364" v="1310" actId="14100"/>
          <ac:spMkLst>
            <pc:docMk/>
            <pc:sldMk cId="3707126982" sldId="431"/>
            <ac:spMk id="10" creationId="{D2996D6A-EA13-324C-7859-9CBFEDEFA19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ndra Ekholm" userId="a72f6324-76a7-4f5d-80f9-bd855062de44" providerId="ADAL" clId="{A50AD4BF-E5E8-4702-9560-C5F5AD1412B2}" dt="2024-01-18T09:59:48.368" v="1113"/>
              <pc2:cmMkLst xmlns:pc2="http://schemas.microsoft.com/office/powerpoint/2019/9/main/command">
                <pc:docMk/>
                <pc:sldMk cId="3707126982" sldId="431"/>
                <pc2:cmMk id="{D107C9C3-4512-44C2-9ADE-467514710A4E}"/>
              </pc2:cmMkLst>
            </pc226:cmChg>
          </p:ext>
        </pc:extLst>
      </pc:sldChg>
      <pc:sldChg chg="addSp delSp modSp mod modNotesTx">
        <pc:chgData name="Sandra Ekholm" userId="a72f6324-76a7-4f5d-80f9-bd855062de44" providerId="ADAL" clId="{A50AD4BF-E5E8-4702-9560-C5F5AD1412B2}" dt="2024-01-18T11:06:29.128" v="1869" actId="20577"/>
        <pc:sldMkLst>
          <pc:docMk/>
          <pc:sldMk cId="3798047688" sldId="434"/>
        </pc:sldMkLst>
        <pc:spChg chg="mod">
          <ac:chgData name="Sandra Ekholm" userId="a72f6324-76a7-4f5d-80f9-bd855062de44" providerId="ADAL" clId="{A50AD4BF-E5E8-4702-9560-C5F5AD1412B2}" dt="2024-01-18T11:02:34.391" v="1850" actId="255"/>
          <ac:spMkLst>
            <pc:docMk/>
            <pc:sldMk cId="3798047688" sldId="434"/>
            <ac:spMk id="7" creationId="{1BB3E2DC-C798-34FE-0B0D-554D17CF0644}"/>
          </ac:spMkLst>
        </pc:spChg>
        <pc:spChg chg="add del mod">
          <ac:chgData name="Sandra Ekholm" userId="a72f6324-76a7-4f5d-80f9-bd855062de44" providerId="ADAL" clId="{A50AD4BF-E5E8-4702-9560-C5F5AD1412B2}" dt="2024-01-18T10:48:01.342" v="1613" actId="478"/>
          <ac:spMkLst>
            <pc:docMk/>
            <pc:sldMk cId="3798047688" sldId="434"/>
            <ac:spMk id="10" creationId="{1B63B305-AD2C-A642-C182-DE7B871CE1F3}"/>
          </ac:spMkLst>
        </pc:spChg>
        <pc:spChg chg="add mod">
          <ac:chgData name="Sandra Ekholm" userId="a72f6324-76a7-4f5d-80f9-bd855062de44" providerId="ADAL" clId="{A50AD4BF-E5E8-4702-9560-C5F5AD1412B2}" dt="2024-01-18T10:58:53.660" v="1801" actId="1076"/>
          <ac:spMkLst>
            <pc:docMk/>
            <pc:sldMk cId="3798047688" sldId="434"/>
            <ac:spMk id="11" creationId="{C56296BE-EF61-215F-33DC-1C7B228C3FA2}"/>
          </ac:spMkLst>
        </pc:spChg>
        <pc:picChg chg="mod">
          <ac:chgData name="Sandra Ekholm" userId="a72f6324-76a7-4f5d-80f9-bd855062de44" providerId="ADAL" clId="{A50AD4BF-E5E8-4702-9560-C5F5AD1412B2}" dt="2024-01-18T11:05:49.875" v="1868" actId="1076"/>
          <ac:picMkLst>
            <pc:docMk/>
            <pc:sldMk cId="3798047688" sldId="434"/>
            <ac:picMk id="2" creationId="{82A53B69-6F95-25B2-F5C4-65452287F633}"/>
          </ac:picMkLst>
        </pc:picChg>
        <pc:picChg chg="mod">
          <ac:chgData name="Sandra Ekholm" userId="a72f6324-76a7-4f5d-80f9-bd855062de44" providerId="ADAL" clId="{A50AD4BF-E5E8-4702-9560-C5F5AD1412B2}" dt="2024-01-18T11:04:31.895" v="1863" actId="14100"/>
          <ac:picMkLst>
            <pc:docMk/>
            <pc:sldMk cId="3798047688" sldId="434"/>
            <ac:picMk id="8" creationId="{E6C8BBC1-B9F3-CC2A-B9E0-9C34A5617364}"/>
          </ac:picMkLst>
        </pc:picChg>
        <pc:picChg chg="add mod">
          <ac:chgData name="Sandra Ekholm" userId="a72f6324-76a7-4f5d-80f9-bd855062de44" providerId="ADAL" clId="{A50AD4BF-E5E8-4702-9560-C5F5AD1412B2}" dt="2024-01-18T11:04:49.819" v="1865" actId="14100"/>
          <ac:picMkLst>
            <pc:docMk/>
            <pc:sldMk cId="3798047688" sldId="434"/>
            <ac:picMk id="13" creationId="{71108D60-F3C8-A74C-E72F-8BC4B1582CCF}"/>
          </ac:picMkLst>
        </pc:picChg>
      </pc:sldChg>
      <pc:sldChg chg="addSp delSp modSp mod modNotesTx">
        <pc:chgData name="Sandra Ekholm" userId="a72f6324-76a7-4f5d-80f9-bd855062de44" providerId="ADAL" clId="{A50AD4BF-E5E8-4702-9560-C5F5AD1412B2}" dt="2024-02-20T12:45:02.273" v="2011" actId="404"/>
        <pc:sldMkLst>
          <pc:docMk/>
          <pc:sldMk cId="180129636" sldId="435"/>
        </pc:sldMkLst>
        <pc:spChg chg="del mod">
          <ac:chgData name="Sandra Ekholm" userId="a72f6324-76a7-4f5d-80f9-bd855062de44" providerId="ADAL" clId="{A50AD4BF-E5E8-4702-9560-C5F5AD1412B2}" dt="2024-01-18T09:36:59.811" v="559"/>
          <ac:spMkLst>
            <pc:docMk/>
            <pc:sldMk cId="180129636" sldId="435"/>
            <ac:spMk id="6" creationId="{2E88E7F4-7B27-FEB3-25AD-B87885031488}"/>
          </ac:spMkLst>
        </pc:spChg>
        <pc:spChg chg="del mod">
          <ac:chgData name="Sandra Ekholm" userId="a72f6324-76a7-4f5d-80f9-bd855062de44" providerId="ADAL" clId="{A50AD4BF-E5E8-4702-9560-C5F5AD1412B2}" dt="2024-01-18T10:55:01.947" v="1726" actId="478"/>
          <ac:spMkLst>
            <pc:docMk/>
            <pc:sldMk cId="180129636" sldId="435"/>
            <ac:spMk id="9" creationId="{66DC3137-1024-6BFF-EE09-248DB9AE0FEE}"/>
          </ac:spMkLst>
        </pc:spChg>
        <pc:spChg chg="add mod">
          <ac:chgData name="Sandra Ekholm" userId="a72f6324-76a7-4f5d-80f9-bd855062de44" providerId="ADAL" clId="{A50AD4BF-E5E8-4702-9560-C5F5AD1412B2}" dt="2024-01-18T09:36:58.543" v="557" actId="121"/>
          <ac:spMkLst>
            <pc:docMk/>
            <pc:sldMk cId="180129636" sldId="435"/>
            <ac:spMk id="10" creationId="{5B6865FD-6858-A822-FE6E-476C8F25462D}"/>
          </ac:spMkLst>
        </pc:spChg>
        <pc:spChg chg="add mod ord">
          <ac:chgData name="Sandra Ekholm" userId="a72f6324-76a7-4f5d-80f9-bd855062de44" providerId="ADAL" clId="{A50AD4BF-E5E8-4702-9560-C5F5AD1412B2}" dt="2024-02-20T12:45:02.273" v="2011" actId="404"/>
          <ac:spMkLst>
            <pc:docMk/>
            <pc:sldMk cId="180129636" sldId="435"/>
            <ac:spMk id="11" creationId="{AA9A427B-97FD-F101-F721-5A728BC361C7}"/>
          </ac:spMkLst>
        </pc:spChg>
      </pc:sldChg>
      <pc:sldChg chg="del">
        <pc:chgData name="Sandra Ekholm" userId="a72f6324-76a7-4f5d-80f9-bd855062de44" providerId="ADAL" clId="{A50AD4BF-E5E8-4702-9560-C5F5AD1412B2}" dt="2024-02-20T12:34:45.901" v="1928" actId="47"/>
        <pc:sldMkLst>
          <pc:docMk/>
          <pc:sldMk cId="3419321689" sldId="437"/>
        </pc:sldMkLst>
      </pc:sldChg>
      <pc:sldChg chg="addSp delSp modSp add mod modNotesTx">
        <pc:chgData name="Sandra Ekholm" userId="a72f6324-76a7-4f5d-80f9-bd855062de44" providerId="ADAL" clId="{A50AD4BF-E5E8-4702-9560-C5F5AD1412B2}" dt="2024-01-18T10:53:33.079" v="1724" actId="2710"/>
        <pc:sldMkLst>
          <pc:docMk/>
          <pc:sldMk cId="3101840372" sldId="438"/>
        </pc:sldMkLst>
        <pc:spChg chg="add mod">
          <ac:chgData name="Sandra Ekholm" userId="a72f6324-76a7-4f5d-80f9-bd855062de44" providerId="ADAL" clId="{A50AD4BF-E5E8-4702-9560-C5F5AD1412B2}" dt="2024-01-18T10:53:33.079" v="1724" actId="2710"/>
          <ac:spMkLst>
            <pc:docMk/>
            <pc:sldMk cId="3101840372" sldId="438"/>
            <ac:spMk id="6" creationId="{D1491E9E-64F0-E95E-C4FA-051E2E2FEE9E}"/>
          </ac:spMkLst>
        </pc:spChg>
        <pc:picChg chg="del">
          <ac:chgData name="Sandra Ekholm" userId="a72f6324-76a7-4f5d-80f9-bd855062de44" providerId="ADAL" clId="{A50AD4BF-E5E8-4702-9560-C5F5AD1412B2}" dt="2024-01-18T09:29:12.935" v="217" actId="478"/>
          <ac:picMkLst>
            <pc:docMk/>
            <pc:sldMk cId="3101840372" sldId="438"/>
            <ac:picMk id="3" creationId="{CB2DEADB-8710-EB6B-287D-BA88BE38D3AF}"/>
          </ac:picMkLst>
        </pc:picChg>
        <pc:picChg chg="add mod ord">
          <ac:chgData name="Sandra Ekholm" userId="a72f6324-76a7-4f5d-80f9-bd855062de44" providerId="ADAL" clId="{A50AD4BF-E5E8-4702-9560-C5F5AD1412B2}" dt="2024-01-18T09:29:11.388" v="216" actId="167"/>
          <ac:picMkLst>
            <pc:docMk/>
            <pc:sldMk cId="3101840372" sldId="438"/>
            <ac:picMk id="4" creationId="{BFAA48FF-9D7F-9986-FE97-E6BD7FEE6A9C}"/>
          </ac:picMkLst>
        </pc:picChg>
        <pc:picChg chg="del">
          <ac:chgData name="Sandra Ekholm" userId="a72f6324-76a7-4f5d-80f9-bd855062de44" providerId="ADAL" clId="{A50AD4BF-E5E8-4702-9560-C5F5AD1412B2}" dt="2024-01-18T09:28:47.632" v="209" actId="478"/>
          <ac:picMkLst>
            <pc:docMk/>
            <pc:sldMk cId="3101840372" sldId="438"/>
            <ac:picMk id="5" creationId="{5D17AF4D-8138-0BC9-5685-12E2AC881DCD}"/>
          </ac:picMkLst>
        </pc:picChg>
        <pc:picChg chg="del">
          <ac:chgData name="Sandra Ekholm" userId="a72f6324-76a7-4f5d-80f9-bd855062de44" providerId="ADAL" clId="{A50AD4BF-E5E8-4702-9560-C5F5AD1412B2}" dt="2024-01-18T09:28:48.930" v="210" actId="478"/>
          <ac:picMkLst>
            <pc:docMk/>
            <pc:sldMk cId="3101840372" sldId="438"/>
            <ac:picMk id="9" creationId="{BEC2D40A-9277-B14F-CEC6-E9A68C2690E1}"/>
          </ac:picMkLst>
        </pc:picChg>
      </pc:sldChg>
      <pc:sldChg chg="addSp delSp modSp mod">
        <pc:chgData name="Sandra Ekholm" userId="a72f6324-76a7-4f5d-80f9-bd855062de44" providerId="ADAL" clId="{A50AD4BF-E5E8-4702-9560-C5F5AD1412B2}" dt="2024-02-22T08:17:35.490" v="2061" actId="688"/>
        <pc:sldMkLst>
          <pc:docMk/>
          <pc:sldMk cId="3462073111" sldId="439"/>
        </pc:sldMkLst>
        <pc:spChg chg="mod">
          <ac:chgData name="Sandra Ekholm" userId="a72f6324-76a7-4f5d-80f9-bd855062de44" providerId="ADAL" clId="{A50AD4BF-E5E8-4702-9560-C5F5AD1412B2}" dt="2024-02-22T08:13:55.177" v="2049" actId="1076"/>
          <ac:spMkLst>
            <pc:docMk/>
            <pc:sldMk cId="3462073111" sldId="439"/>
            <ac:spMk id="5" creationId="{50A51162-686F-752A-0A69-A92CF81215D2}"/>
          </ac:spMkLst>
        </pc:spChg>
        <pc:spChg chg="mod">
          <ac:chgData name="Sandra Ekholm" userId="a72f6324-76a7-4f5d-80f9-bd855062de44" providerId="ADAL" clId="{A50AD4BF-E5E8-4702-9560-C5F5AD1412B2}" dt="2024-02-22T08:11:37.637" v="2030" actId="1076"/>
          <ac:spMkLst>
            <pc:docMk/>
            <pc:sldMk cId="3462073111" sldId="439"/>
            <ac:spMk id="6" creationId="{773D3EBC-6FCF-1765-7D89-32AE044D3475}"/>
          </ac:spMkLst>
        </pc:spChg>
        <pc:spChg chg="mod">
          <ac:chgData name="Sandra Ekholm" userId="a72f6324-76a7-4f5d-80f9-bd855062de44" providerId="ADAL" clId="{A50AD4BF-E5E8-4702-9560-C5F5AD1412B2}" dt="2024-02-22T08:14:27.240" v="2053" actId="1076"/>
          <ac:spMkLst>
            <pc:docMk/>
            <pc:sldMk cId="3462073111" sldId="439"/>
            <ac:spMk id="7" creationId="{CF95D293-784E-9712-34EA-7684F1DC4955}"/>
          </ac:spMkLst>
        </pc:spChg>
        <pc:spChg chg="mod">
          <ac:chgData name="Sandra Ekholm" userId="a72f6324-76a7-4f5d-80f9-bd855062de44" providerId="ADAL" clId="{A50AD4BF-E5E8-4702-9560-C5F5AD1412B2}" dt="2024-02-22T08:17:35.490" v="2061" actId="688"/>
          <ac:spMkLst>
            <pc:docMk/>
            <pc:sldMk cId="3462073111" sldId="439"/>
            <ac:spMk id="8" creationId="{94A7DFBD-88A4-D464-640B-46656DF7D522}"/>
          </ac:spMkLst>
        </pc:spChg>
        <pc:spChg chg="mod">
          <ac:chgData name="Sandra Ekholm" userId="a72f6324-76a7-4f5d-80f9-bd855062de44" providerId="ADAL" clId="{A50AD4BF-E5E8-4702-9560-C5F5AD1412B2}" dt="2024-02-22T08:14:42.192" v="2055" actId="1076"/>
          <ac:spMkLst>
            <pc:docMk/>
            <pc:sldMk cId="3462073111" sldId="439"/>
            <ac:spMk id="9" creationId="{E38FEC3E-94DE-22D6-745E-9BA94130900D}"/>
          </ac:spMkLst>
        </pc:spChg>
        <pc:spChg chg="mod">
          <ac:chgData name="Sandra Ekholm" userId="a72f6324-76a7-4f5d-80f9-bd855062de44" providerId="ADAL" clId="{A50AD4BF-E5E8-4702-9560-C5F5AD1412B2}" dt="2024-02-22T08:14:30.130" v="2054" actId="1076"/>
          <ac:spMkLst>
            <pc:docMk/>
            <pc:sldMk cId="3462073111" sldId="439"/>
            <ac:spMk id="10" creationId="{25889EA2-E723-CCA9-A12A-0FBD97459178}"/>
          </ac:spMkLst>
        </pc:spChg>
        <pc:spChg chg="mod">
          <ac:chgData name="Sandra Ekholm" userId="a72f6324-76a7-4f5d-80f9-bd855062de44" providerId="ADAL" clId="{A50AD4BF-E5E8-4702-9560-C5F5AD1412B2}" dt="2024-02-22T08:12:44.999" v="2037" actId="1076"/>
          <ac:spMkLst>
            <pc:docMk/>
            <pc:sldMk cId="3462073111" sldId="439"/>
            <ac:spMk id="11" creationId="{26884EAF-1612-AD3E-1DDA-3970A6AD2648}"/>
          </ac:spMkLst>
        </pc:spChg>
        <pc:spChg chg="del mod">
          <ac:chgData name="Sandra Ekholm" userId="a72f6324-76a7-4f5d-80f9-bd855062de44" providerId="ADAL" clId="{A50AD4BF-E5E8-4702-9560-C5F5AD1412B2}" dt="2024-01-18T09:58:02.014" v="1032"/>
          <ac:spMkLst>
            <pc:docMk/>
            <pc:sldMk cId="3462073111" sldId="439"/>
            <ac:spMk id="12" creationId="{0BD2D4A9-AD5C-B427-849A-70E51CADAEB6}"/>
          </ac:spMkLst>
        </pc:spChg>
        <pc:spChg chg="mod">
          <ac:chgData name="Sandra Ekholm" userId="a72f6324-76a7-4f5d-80f9-bd855062de44" providerId="ADAL" clId="{A50AD4BF-E5E8-4702-9560-C5F5AD1412B2}" dt="2024-02-22T08:15:04.800" v="2058" actId="1076"/>
          <ac:spMkLst>
            <pc:docMk/>
            <pc:sldMk cId="3462073111" sldId="439"/>
            <ac:spMk id="13" creationId="{15F23FCA-AA23-AA18-8C9B-4B28CF0710DB}"/>
          </ac:spMkLst>
        </pc:spChg>
        <pc:spChg chg="mod">
          <ac:chgData name="Sandra Ekholm" userId="a72f6324-76a7-4f5d-80f9-bd855062de44" providerId="ADAL" clId="{A50AD4BF-E5E8-4702-9560-C5F5AD1412B2}" dt="2024-02-22T08:15:58.421" v="2059" actId="1076"/>
          <ac:spMkLst>
            <pc:docMk/>
            <pc:sldMk cId="3462073111" sldId="439"/>
            <ac:spMk id="14" creationId="{EA617FB9-68EC-4941-7B16-0BACA92465AB}"/>
          </ac:spMkLst>
        </pc:spChg>
        <pc:spChg chg="mod">
          <ac:chgData name="Sandra Ekholm" userId="a72f6324-76a7-4f5d-80f9-bd855062de44" providerId="ADAL" clId="{A50AD4BF-E5E8-4702-9560-C5F5AD1412B2}" dt="2024-02-22T08:13:02.365" v="2041" actId="1076"/>
          <ac:spMkLst>
            <pc:docMk/>
            <pc:sldMk cId="3462073111" sldId="439"/>
            <ac:spMk id="15" creationId="{A941379B-A65F-961B-AB89-A481532D0302}"/>
          </ac:spMkLst>
        </pc:spChg>
        <pc:spChg chg="mod">
          <ac:chgData name="Sandra Ekholm" userId="a72f6324-76a7-4f5d-80f9-bd855062de44" providerId="ADAL" clId="{A50AD4BF-E5E8-4702-9560-C5F5AD1412B2}" dt="2024-02-22T08:14:47.302" v="2056" actId="1076"/>
          <ac:spMkLst>
            <pc:docMk/>
            <pc:sldMk cId="3462073111" sldId="439"/>
            <ac:spMk id="16" creationId="{0999B984-D16A-08B2-4534-66998A10BF52}"/>
          </ac:spMkLst>
        </pc:spChg>
        <pc:spChg chg="mod">
          <ac:chgData name="Sandra Ekholm" userId="a72f6324-76a7-4f5d-80f9-bd855062de44" providerId="ADAL" clId="{A50AD4BF-E5E8-4702-9560-C5F5AD1412B2}" dt="2024-02-22T08:12:06.057" v="2036" actId="1076"/>
          <ac:spMkLst>
            <pc:docMk/>
            <pc:sldMk cId="3462073111" sldId="439"/>
            <ac:spMk id="17" creationId="{34002003-F157-7959-E474-A2987ECE6918}"/>
          </ac:spMkLst>
        </pc:spChg>
        <pc:spChg chg="add mod ord">
          <ac:chgData name="Sandra Ekholm" userId="a72f6324-76a7-4f5d-80f9-bd855062de44" providerId="ADAL" clId="{A50AD4BF-E5E8-4702-9560-C5F5AD1412B2}" dt="2024-01-18T10:46:00.358" v="1583" actId="14100"/>
          <ac:spMkLst>
            <pc:docMk/>
            <pc:sldMk cId="3462073111" sldId="439"/>
            <ac:spMk id="18" creationId="{3BDC8B8C-E044-F177-D697-D5D1750E60F7}"/>
          </ac:spMkLst>
        </pc:spChg>
        <pc:spChg chg="add mod">
          <ac:chgData name="Sandra Ekholm" userId="a72f6324-76a7-4f5d-80f9-bd855062de44" providerId="ADAL" clId="{A50AD4BF-E5E8-4702-9560-C5F5AD1412B2}" dt="2024-01-18T11:10:35.579" v="1897" actId="1076"/>
          <ac:spMkLst>
            <pc:docMk/>
            <pc:sldMk cId="3462073111" sldId="439"/>
            <ac:spMk id="20" creationId="{1C7BC4A0-950C-EC36-B71E-90E880F00D5E}"/>
          </ac:spMkLst>
        </pc:spChg>
        <pc:spChg chg="add del mod">
          <ac:chgData name="Sandra Ekholm" userId="a72f6324-76a7-4f5d-80f9-bd855062de44" providerId="ADAL" clId="{A50AD4BF-E5E8-4702-9560-C5F5AD1412B2}" dt="2024-01-18T11:11:28.095" v="1904" actId="478"/>
          <ac:spMkLst>
            <pc:docMk/>
            <pc:sldMk cId="3462073111" sldId="439"/>
            <ac:spMk id="21" creationId="{9EF00823-349E-0E68-BFF2-508902B58D10}"/>
          </ac:spMkLst>
        </pc:spChg>
        <pc:spChg chg="add mod">
          <ac:chgData name="Sandra Ekholm" userId="a72f6324-76a7-4f5d-80f9-bd855062de44" providerId="ADAL" clId="{A50AD4BF-E5E8-4702-9560-C5F5AD1412B2}" dt="2024-01-18T11:11:11.429" v="1902" actId="14100"/>
          <ac:spMkLst>
            <pc:docMk/>
            <pc:sldMk cId="3462073111" sldId="439"/>
            <ac:spMk id="22" creationId="{B4DE8DAB-E471-5E78-96D2-A515C5D47344}"/>
          </ac:spMkLst>
        </pc:spChg>
        <pc:spChg chg="add mod">
          <ac:chgData name="Sandra Ekholm" userId="a72f6324-76a7-4f5d-80f9-bd855062de44" providerId="ADAL" clId="{A50AD4BF-E5E8-4702-9560-C5F5AD1412B2}" dt="2024-01-18T11:11:35.288" v="1906" actId="14100"/>
          <ac:spMkLst>
            <pc:docMk/>
            <pc:sldMk cId="3462073111" sldId="439"/>
            <ac:spMk id="23" creationId="{66F6325F-63AD-BD36-AF8B-82DB3793DAE7}"/>
          </ac:spMkLst>
        </pc:spChg>
      </pc:sldChg>
      <pc:sldChg chg="addSp delSp modSp add mod">
        <pc:chgData name="Sandra Ekholm" userId="a72f6324-76a7-4f5d-80f9-bd855062de44" providerId="ADAL" clId="{A50AD4BF-E5E8-4702-9560-C5F5AD1412B2}" dt="2024-01-18T10:24:24.617" v="1323" actId="478"/>
        <pc:sldMkLst>
          <pc:docMk/>
          <pc:sldMk cId="1513189854" sldId="440"/>
        </pc:sldMkLst>
        <pc:spChg chg="add mod ord">
          <ac:chgData name="Sandra Ekholm" userId="a72f6324-76a7-4f5d-80f9-bd855062de44" providerId="ADAL" clId="{A50AD4BF-E5E8-4702-9560-C5F5AD1412B2}" dt="2024-01-18T10:23:38.429" v="1319" actId="14100"/>
          <ac:spMkLst>
            <pc:docMk/>
            <pc:sldMk cId="1513189854" sldId="440"/>
            <ac:spMk id="2" creationId="{8B545A78-D65F-7795-D6A9-DD9EAF68C525}"/>
          </ac:spMkLst>
        </pc:spChg>
        <pc:spChg chg="del mod">
          <ac:chgData name="Sandra Ekholm" userId="a72f6324-76a7-4f5d-80f9-bd855062de44" providerId="ADAL" clId="{A50AD4BF-E5E8-4702-9560-C5F5AD1412B2}" dt="2024-01-18T10:23:31.926" v="1318"/>
          <ac:spMkLst>
            <pc:docMk/>
            <pc:sldMk cId="1513189854" sldId="440"/>
            <ac:spMk id="6" creationId="{AF98B131-6A3B-81FA-7754-B6E1029C6BAD}"/>
          </ac:spMkLst>
        </pc:spChg>
        <pc:spChg chg="del">
          <ac:chgData name="Sandra Ekholm" userId="a72f6324-76a7-4f5d-80f9-bd855062de44" providerId="ADAL" clId="{A50AD4BF-E5E8-4702-9560-C5F5AD1412B2}" dt="2024-01-18T10:24:23.041" v="1322" actId="478"/>
          <ac:spMkLst>
            <pc:docMk/>
            <pc:sldMk cId="1513189854" sldId="440"/>
            <ac:spMk id="7" creationId="{0E33AD8A-0050-FAFE-2D6A-BEC1DF58FA08}"/>
          </ac:spMkLst>
        </pc:spChg>
        <pc:spChg chg="add mod">
          <ac:chgData name="Sandra Ekholm" userId="a72f6324-76a7-4f5d-80f9-bd855062de44" providerId="ADAL" clId="{A50AD4BF-E5E8-4702-9560-C5F5AD1412B2}" dt="2024-01-18T10:24:16.617" v="1320"/>
          <ac:spMkLst>
            <pc:docMk/>
            <pc:sldMk cId="1513189854" sldId="440"/>
            <ac:spMk id="9" creationId="{986207C2-BF97-6FE5-1635-7B2689C4D242}"/>
          </ac:spMkLst>
        </pc:spChg>
        <pc:spChg chg="del">
          <ac:chgData name="Sandra Ekholm" userId="a72f6324-76a7-4f5d-80f9-bd855062de44" providerId="ADAL" clId="{A50AD4BF-E5E8-4702-9560-C5F5AD1412B2}" dt="2024-01-18T10:24:20.825" v="1321" actId="478"/>
          <ac:spMkLst>
            <pc:docMk/>
            <pc:sldMk cId="1513189854" sldId="440"/>
            <ac:spMk id="10" creationId="{D483C68E-DEB9-4D21-8DAE-444E0386B678}"/>
          </ac:spMkLst>
        </pc:spChg>
        <pc:spChg chg="del">
          <ac:chgData name="Sandra Ekholm" userId="a72f6324-76a7-4f5d-80f9-bd855062de44" providerId="ADAL" clId="{A50AD4BF-E5E8-4702-9560-C5F5AD1412B2}" dt="2024-01-18T10:24:24.617" v="1323" actId="478"/>
          <ac:spMkLst>
            <pc:docMk/>
            <pc:sldMk cId="1513189854" sldId="440"/>
            <ac:spMk id="11" creationId="{EF28603E-4CC4-9FC8-2E6B-EFEB6724CB1E}"/>
          </ac:spMkLst>
        </pc:spChg>
        <pc:spChg chg="add mod">
          <ac:chgData name="Sandra Ekholm" userId="a72f6324-76a7-4f5d-80f9-bd855062de44" providerId="ADAL" clId="{A50AD4BF-E5E8-4702-9560-C5F5AD1412B2}" dt="2024-01-18T10:24:16.617" v="1320"/>
          <ac:spMkLst>
            <pc:docMk/>
            <pc:sldMk cId="1513189854" sldId="440"/>
            <ac:spMk id="12" creationId="{63F8354A-15F7-5A66-794D-28473CE3BD04}"/>
          </ac:spMkLst>
        </pc:spChg>
        <pc:spChg chg="add mod">
          <ac:chgData name="Sandra Ekholm" userId="a72f6324-76a7-4f5d-80f9-bd855062de44" providerId="ADAL" clId="{A50AD4BF-E5E8-4702-9560-C5F5AD1412B2}" dt="2024-01-18T10:24:16.617" v="1320"/>
          <ac:spMkLst>
            <pc:docMk/>
            <pc:sldMk cId="1513189854" sldId="440"/>
            <ac:spMk id="13" creationId="{A1AE731D-516C-6068-886E-684046360BFD}"/>
          </ac:spMkLst>
        </pc:spChg>
      </pc:sldChg>
      <pc:sldChg chg="modSp add mod">
        <pc:chgData name="Sandra Ekholm" userId="a72f6324-76a7-4f5d-80f9-bd855062de44" providerId="ADAL" clId="{A50AD4BF-E5E8-4702-9560-C5F5AD1412B2}" dt="2024-01-18T10:15:24.772" v="1208" actId="113"/>
        <pc:sldMkLst>
          <pc:docMk/>
          <pc:sldMk cId="1262437310" sldId="441"/>
        </pc:sldMkLst>
        <pc:spChg chg="mod">
          <ac:chgData name="Sandra Ekholm" userId="a72f6324-76a7-4f5d-80f9-bd855062de44" providerId="ADAL" clId="{A50AD4BF-E5E8-4702-9560-C5F5AD1412B2}" dt="2024-01-18T10:15:24.772" v="1208" actId="113"/>
          <ac:spMkLst>
            <pc:docMk/>
            <pc:sldMk cId="1262437310" sldId="441"/>
            <ac:spMk id="3" creationId="{00000000-0000-0000-0000-000000000000}"/>
          </ac:spMkLst>
        </pc:spChg>
      </pc:sldChg>
      <pc:sldChg chg="addSp delSp modSp add mod ord">
        <pc:chgData name="Sandra Ekholm" userId="a72f6324-76a7-4f5d-80f9-bd855062de44" providerId="ADAL" clId="{A50AD4BF-E5E8-4702-9560-C5F5AD1412B2}" dt="2024-01-18T10:20:06.154" v="1299" actId="11529"/>
        <pc:sldMkLst>
          <pc:docMk/>
          <pc:sldMk cId="696552123" sldId="442"/>
        </pc:sldMkLst>
        <pc:spChg chg="mod">
          <ac:chgData name="Sandra Ekholm" userId="a72f6324-76a7-4f5d-80f9-bd855062de44" providerId="ADAL" clId="{A50AD4BF-E5E8-4702-9560-C5F5AD1412B2}" dt="2024-01-18T10:20:03.465" v="1295" actId="207"/>
          <ac:spMkLst>
            <pc:docMk/>
            <pc:sldMk cId="696552123" sldId="442"/>
            <ac:spMk id="3" creationId="{00000000-0000-0000-0000-000000000000}"/>
          </ac:spMkLst>
        </pc:spChg>
        <pc:spChg chg="add mod">
          <ac:chgData name="Sandra Ekholm" userId="a72f6324-76a7-4f5d-80f9-bd855062de44" providerId="ADAL" clId="{A50AD4BF-E5E8-4702-9560-C5F5AD1412B2}" dt="2024-01-18T10:18:42.891" v="1279" actId="767"/>
          <ac:spMkLst>
            <pc:docMk/>
            <pc:sldMk cId="696552123" sldId="442"/>
            <ac:spMk id="4" creationId="{589775B8-2FFF-571A-653C-8981548992A0}"/>
          </ac:spMkLst>
        </pc:spChg>
        <pc:spChg chg="add del mod ord">
          <ac:chgData name="Sandra Ekholm" userId="a72f6324-76a7-4f5d-80f9-bd855062de44" providerId="ADAL" clId="{A50AD4BF-E5E8-4702-9560-C5F5AD1412B2}" dt="2024-01-18T10:20:06.154" v="1299" actId="11529"/>
          <ac:spMkLst>
            <pc:docMk/>
            <pc:sldMk cId="696552123" sldId="442"/>
            <ac:spMk id="5" creationId="{A780EBDA-C507-B00D-502E-7CB0624EBA55}"/>
          </ac:spMkLst>
        </pc:spChg>
      </pc:sldChg>
      <pc:sldChg chg="add del">
        <pc:chgData name="Sandra Ekholm" userId="a72f6324-76a7-4f5d-80f9-bd855062de44" providerId="ADAL" clId="{A50AD4BF-E5E8-4702-9560-C5F5AD1412B2}" dt="2024-02-22T08:18:04.799" v="2062" actId="47"/>
        <pc:sldMkLst>
          <pc:docMk/>
          <pc:sldMk cId="1099091855" sldId="443"/>
        </pc:sldMkLst>
      </pc:sldChg>
    </pc:docChg>
  </pc:docChgLst>
  <pc:docChgLst>
    <pc:chgData name="Bonnica Sjöblom" userId="S::bonnica.sjoblom@sv.se::073e7e74-5da9-4e41-bf61-13a64dfb8eaa" providerId="AD" clId="Web-{E463EF8B-1B4E-0DBE-4875-84FE4DF20FCC}"/>
    <pc:docChg chg="addSld modSld">
      <pc:chgData name="Bonnica Sjöblom" userId="S::bonnica.sjoblom@sv.se::073e7e74-5da9-4e41-bf61-13a64dfb8eaa" providerId="AD" clId="Web-{E463EF8B-1B4E-0DBE-4875-84FE4DF20FCC}" dt="2024-01-18T09:52:07.553" v="126" actId="1076"/>
      <pc:docMkLst>
        <pc:docMk/>
      </pc:docMkLst>
      <pc:sldChg chg="addSp delSp modSp">
        <pc:chgData name="Bonnica Sjöblom" userId="S::bonnica.sjoblom@sv.se::073e7e74-5da9-4e41-bf61-13a64dfb8eaa" providerId="AD" clId="Web-{E463EF8B-1B4E-0DBE-4875-84FE4DF20FCC}" dt="2024-01-18T09:47:41.535" v="89" actId="1076"/>
        <pc:sldMkLst>
          <pc:docMk/>
          <pc:sldMk cId="3419321689" sldId="437"/>
        </pc:sldMkLst>
        <pc:spChg chg="mod">
          <ac:chgData name="Bonnica Sjöblom" userId="S::bonnica.sjoblom@sv.se::073e7e74-5da9-4e41-bf61-13a64dfb8eaa" providerId="AD" clId="Web-{E463EF8B-1B4E-0DBE-4875-84FE4DF20FCC}" dt="2024-01-18T09:40:46.475" v="1" actId="20577"/>
          <ac:spMkLst>
            <pc:docMk/>
            <pc:sldMk cId="3419321689" sldId="437"/>
            <ac:spMk id="5" creationId="{010B8E8B-F5A1-DF51-010D-7A165136C0C8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47:13.189" v="86" actId="1076"/>
          <ac:spMkLst>
            <pc:docMk/>
            <pc:sldMk cId="3419321689" sldId="437"/>
            <ac:spMk id="6" creationId="{86508DA6-6732-603D-B181-FF31D65F8189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47:32.706" v="88" actId="1076"/>
          <ac:spMkLst>
            <pc:docMk/>
            <pc:sldMk cId="3419321689" sldId="437"/>
            <ac:spMk id="7" creationId="{00184C69-6EF3-52D6-B143-A369A35A6C75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47:01.985" v="85" actId="1076"/>
          <ac:spMkLst>
            <pc:docMk/>
            <pc:sldMk cId="3419321689" sldId="437"/>
            <ac:spMk id="8" creationId="{0B7F21FA-3245-E9EA-1B0F-00E2DDF9D0FC}"/>
          </ac:spMkLst>
        </pc:spChg>
        <pc:spChg chg="add mod">
          <ac:chgData name="Bonnica Sjöblom" userId="S::bonnica.sjoblom@sv.se::073e7e74-5da9-4e41-bf61-13a64dfb8eaa" providerId="AD" clId="Web-{E463EF8B-1B4E-0DBE-4875-84FE4DF20FCC}" dt="2024-01-18T09:46:30.030" v="82" actId="1076"/>
          <ac:spMkLst>
            <pc:docMk/>
            <pc:sldMk cId="3419321689" sldId="437"/>
            <ac:spMk id="9" creationId="{3E2FAD44-E96A-B595-204D-9D83B540AB7A}"/>
          </ac:spMkLst>
        </pc:spChg>
        <pc:spChg chg="add mod">
          <ac:chgData name="Bonnica Sjöblom" userId="S::bonnica.sjoblom@sv.se::073e7e74-5da9-4e41-bf61-13a64dfb8eaa" providerId="AD" clId="Web-{E463EF8B-1B4E-0DBE-4875-84FE4DF20FCC}" dt="2024-01-18T09:41:57.074" v="19" actId="20577"/>
          <ac:spMkLst>
            <pc:docMk/>
            <pc:sldMk cId="3419321689" sldId="437"/>
            <ac:spMk id="10" creationId="{86922F8D-56D2-DAB8-2331-D9A7FE4E7286}"/>
          </ac:spMkLst>
        </pc:spChg>
        <pc:spChg chg="add mod">
          <ac:chgData name="Bonnica Sjöblom" userId="S::bonnica.sjoblom@sv.se::073e7e74-5da9-4e41-bf61-13a64dfb8eaa" providerId="AD" clId="Web-{E463EF8B-1B4E-0DBE-4875-84FE4DF20FCC}" dt="2024-01-18T09:47:18.127" v="87" actId="1076"/>
          <ac:spMkLst>
            <pc:docMk/>
            <pc:sldMk cId="3419321689" sldId="437"/>
            <ac:spMk id="11" creationId="{75CA2BDA-96A8-B15B-DE69-11DD76671CDB}"/>
          </ac:spMkLst>
        </pc:spChg>
        <pc:spChg chg="del mod">
          <ac:chgData name="Bonnica Sjöblom" userId="S::bonnica.sjoblom@sv.se::073e7e74-5da9-4e41-bf61-13a64dfb8eaa" providerId="AD" clId="Web-{E463EF8B-1B4E-0DBE-4875-84FE4DF20FCC}" dt="2024-01-18T09:46:10.794" v="80"/>
          <ac:spMkLst>
            <pc:docMk/>
            <pc:sldMk cId="3419321689" sldId="437"/>
            <ac:spMk id="12" creationId="{AE467F55-FCC9-A87E-1E7E-6F00A9F8DEA3}"/>
          </ac:spMkLst>
        </pc:spChg>
        <pc:spChg chg="add mod">
          <ac:chgData name="Bonnica Sjöblom" userId="S::bonnica.sjoblom@sv.se::073e7e74-5da9-4e41-bf61-13a64dfb8eaa" providerId="AD" clId="Web-{E463EF8B-1B4E-0DBE-4875-84FE4DF20FCC}" dt="2024-01-18T09:42:59.703" v="35" actId="14100"/>
          <ac:spMkLst>
            <pc:docMk/>
            <pc:sldMk cId="3419321689" sldId="437"/>
            <ac:spMk id="13" creationId="{4BD38FCB-E579-6951-59B6-AD004DA8C03B}"/>
          </ac:spMkLst>
        </pc:spChg>
        <pc:spChg chg="add mod">
          <ac:chgData name="Bonnica Sjöblom" userId="S::bonnica.sjoblom@sv.se::073e7e74-5da9-4e41-bf61-13a64dfb8eaa" providerId="AD" clId="Web-{E463EF8B-1B4E-0DBE-4875-84FE4DF20FCC}" dt="2024-01-18T09:43:18.032" v="40" actId="20577"/>
          <ac:spMkLst>
            <pc:docMk/>
            <pc:sldMk cId="3419321689" sldId="437"/>
            <ac:spMk id="14" creationId="{B40C9274-C152-072C-DD48-5A59BADA877B}"/>
          </ac:spMkLst>
        </pc:spChg>
        <pc:spChg chg="add mod">
          <ac:chgData name="Bonnica Sjöblom" userId="S::bonnica.sjoblom@sv.se::073e7e74-5da9-4e41-bf61-13a64dfb8eaa" providerId="AD" clId="Web-{E463EF8B-1B4E-0DBE-4875-84FE4DF20FCC}" dt="2024-01-18T09:46:54.516" v="84" actId="1076"/>
          <ac:spMkLst>
            <pc:docMk/>
            <pc:sldMk cId="3419321689" sldId="437"/>
            <ac:spMk id="15" creationId="{E14998DE-151A-804E-B889-7B8454F96754}"/>
          </ac:spMkLst>
        </pc:spChg>
        <pc:spChg chg="add mod">
          <ac:chgData name="Bonnica Sjöblom" userId="S::bonnica.sjoblom@sv.se::073e7e74-5da9-4e41-bf61-13a64dfb8eaa" providerId="AD" clId="Web-{E463EF8B-1B4E-0DBE-4875-84FE4DF20FCC}" dt="2024-01-18T09:47:41.535" v="89" actId="1076"/>
          <ac:spMkLst>
            <pc:docMk/>
            <pc:sldMk cId="3419321689" sldId="437"/>
            <ac:spMk id="16" creationId="{13052593-4626-B649-0503-0E751BA2ED34}"/>
          </ac:spMkLst>
        </pc:spChg>
        <pc:spChg chg="add mod">
          <ac:chgData name="Bonnica Sjöblom" userId="S::bonnica.sjoblom@sv.se::073e7e74-5da9-4e41-bf61-13a64dfb8eaa" providerId="AD" clId="Web-{E463EF8B-1B4E-0DBE-4875-84FE4DF20FCC}" dt="2024-01-18T09:44:55.258" v="66" actId="1076"/>
          <ac:spMkLst>
            <pc:docMk/>
            <pc:sldMk cId="3419321689" sldId="437"/>
            <ac:spMk id="17" creationId="{ADA06702-784D-27A1-89D7-027B6ADF5D8C}"/>
          </ac:spMkLst>
        </pc:spChg>
        <pc:spChg chg="add del">
          <ac:chgData name="Bonnica Sjöblom" userId="S::bonnica.sjoblom@sv.se::073e7e74-5da9-4e41-bf61-13a64dfb8eaa" providerId="AD" clId="Web-{E463EF8B-1B4E-0DBE-4875-84FE4DF20FCC}" dt="2024-01-18T09:45:35.448" v="73"/>
          <ac:spMkLst>
            <pc:docMk/>
            <pc:sldMk cId="3419321689" sldId="437"/>
            <ac:spMk id="18" creationId="{6A6BBFED-8245-CB98-8592-DEA08B97A453}"/>
          </ac:spMkLst>
        </pc:spChg>
        <pc:spChg chg="add mod ord">
          <ac:chgData name="Bonnica Sjöblom" userId="S::bonnica.sjoblom@sv.se::073e7e74-5da9-4e41-bf61-13a64dfb8eaa" providerId="AD" clId="Web-{E463EF8B-1B4E-0DBE-4875-84FE4DF20FCC}" dt="2024-01-18T09:46:15.342" v="81" actId="1076"/>
          <ac:spMkLst>
            <pc:docMk/>
            <pc:sldMk cId="3419321689" sldId="437"/>
            <ac:spMk id="19" creationId="{234BA2DE-59CA-32A0-4D48-9AE136AC23E2}"/>
          </ac:spMkLst>
        </pc:spChg>
      </pc:sldChg>
      <pc:sldChg chg="addSp delSp modSp add replId">
        <pc:chgData name="Bonnica Sjöblom" userId="S::bonnica.sjoblom@sv.se::073e7e74-5da9-4e41-bf61-13a64dfb8eaa" providerId="AD" clId="Web-{E463EF8B-1B4E-0DBE-4875-84FE4DF20FCC}" dt="2024-01-18T09:52:07.553" v="126" actId="1076"/>
        <pc:sldMkLst>
          <pc:docMk/>
          <pc:sldMk cId="3462073111" sldId="439"/>
        </pc:sldMkLst>
        <pc:spChg chg="mod">
          <ac:chgData name="Bonnica Sjöblom" userId="S::bonnica.sjoblom@sv.se::073e7e74-5da9-4e41-bf61-13a64dfb8eaa" providerId="AD" clId="Web-{E463EF8B-1B4E-0DBE-4875-84FE4DF20FCC}" dt="2024-01-18T09:49:49.965" v="107" actId="1076"/>
          <ac:spMkLst>
            <pc:docMk/>
            <pc:sldMk cId="3462073111" sldId="439"/>
            <ac:spMk id="5" creationId="{50A51162-686F-752A-0A69-A92CF81215D2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49:34.105" v="105" actId="14100"/>
          <ac:spMkLst>
            <pc:docMk/>
            <pc:sldMk cId="3462073111" sldId="439"/>
            <ac:spMk id="6" creationId="{773D3EBC-6FCF-1765-7D89-32AE044D3475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51:29.550" v="121" actId="1076"/>
          <ac:spMkLst>
            <pc:docMk/>
            <pc:sldMk cId="3462073111" sldId="439"/>
            <ac:spMk id="7" creationId="{CF95D293-784E-9712-34EA-7684F1DC4955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49:58.997" v="109" actId="1076"/>
          <ac:spMkLst>
            <pc:docMk/>
            <pc:sldMk cId="3462073111" sldId="439"/>
            <ac:spMk id="8" creationId="{94A7DFBD-88A4-D464-640B-46656DF7D522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51:52.255" v="124" actId="1076"/>
          <ac:spMkLst>
            <pc:docMk/>
            <pc:sldMk cId="3462073111" sldId="439"/>
            <ac:spMk id="9" creationId="{E38FEC3E-94DE-22D6-745E-9BA94130900D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50:29.077" v="113" actId="1076"/>
          <ac:spMkLst>
            <pc:docMk/>
            <pc:sldMk cId="3462073111" sldId="439"/>
            <ac:spMk id="10" creationId="{25889EA2-E723-CCA9-A12A-0FBD97459178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51:39.582" v="123" actId="1076"/>
          <ac:spMkLst>
            <pc:docMk/>
            <pc:sldMk cId="3462073111" sldId="439"/>
            <ac:spMk id="11" creationId="{26884EAF-1612-AD3E-1DDA-3970A6AD2648}"/>
          </ac:spMkLst>
        </pc:spChg>
        <pc:spChg chg="add mod">
          <ac:chgData name="Bonnica Sjöblom" userId="S::bonnica.sjoblom@sv.se::073e7e74-5da9-4e41-bf61-13a64dfb8eaa" providerId="AD" clId="Web-{E463EF8B-1B4E-0DBE-4875-84FE4DF20FCC}" dt="2024-01-18T09:49:27.011" v="103" actId="1076"/>
          <ac:spMkLst>
            <pc:docMk/>
            <pc:sldMk cId="3462073111" sldId="439"/>
            <ac:spMk id="12" creationId="{0BD2D4A9-AD5C-B427-849A-70E51CADAEB6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51:58.099" v="125" actId="1076"/>
          <ac:spMkLst>
            <pc:docMk/>
            <pc:sldMk cId="3462073111" sldId="439"/>
            <ac:spMk id="13" creationId="{15F23FCA-AA23-AA18-8C9B-4B28CF0710DB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51:07.705" v="119" actId="1076"/>
          <ac:spMkLst>
            <pc:docMk/>
            <pc:sldMk cId="3462073111" sldId="439"/>
            <ac:spMk id="14" creationId="{EA617FB9-68EC-4941-7B16-0BACA92465AB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51:35.785" v="122" actId="1076"/>
          <ac:spMkLst>
            <pc:docMk/>
            <pc:sldMk cId="3462073111" sldId="439"/>
            <ac:spMk id="15" creationId="{A941379B-A65F-961B-AB89-A481532D0302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49:42.668" v="106" actId="1076"/>
          <ac:spMkLst>
            <pc:docMk/>
            <pc:sldMk cId="3462073111" sldId="439"/>
            <ac:spMk id="16" creationId="{0999B984-D16A-08B2-4534-66998A10BF52}"/>
          </ac:spMkLst>
        </pc:spChg>
        <pc:spChg chg="mod">
          <ac:chgData name="Bonnica Sjöblom" userId="S::bonnica.sjoblom@sv.se::073e7e74-5da9-4e41-bf61-13a64dfb8eaa" providerId="AD" clId="Web-{E463EF8B-1B4E-0DBE-4875-84FE4DF20FCC}" dt="2024-01-18T09:52:07.553" v="126" actId="1076"/>
          <ac:spMkLst>
            <pc:docMk/>
            <pc:sldMk cId="3462073111" sldId="439"/>
            <ac:spMk id="17" creationId="{34002003-F157-7959-E474-A2987ECE6918}"/>
          </ac:spMkLst>
        </pc:spChg>
        <pc:spChg chg="del">
          <ac:chgData name="Bonnica Sjöblom" userId="S::bonnica.sjoblom@sv.se::073e7e74-5da9-4e41-bf61-13a64dfb8eaa" providerId="AD" clId="Web-{E463EF8B-1B4E-0DBE-4875-84FE4DF20FCC}" dt="2024-01-18T09:48:34.429" v="91"/>
          <ac:spMkLst>
            <pc:docMk/>
            <pc:sldMk cId="3462073111" sldId="439"/>
            <ac:spMk id="19" creationId="{1DFE07AF-99A2-141E-5699-E1FD55D7CDA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E5FC4-2994-40C9-B8A2-08697B7EC0FF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9BC91-4F9E-4DCB-ADC9-F094C0A542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810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ea typeface="Calibri"/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827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030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sv-SE" sz="1800">
              <a:latin typeface="Quattrocento" panose="02020502030000000404" pitchFamily="18" charset="0"/>
              <a:ea typeface="Verdana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9374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471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sv-SE" b="0">
              <a:cs typeface="Calibri"/>
            </a:endParaRPr>
          </a:p>
          <a:p>
            <a:pPr>
              <a:defRPr/>
            </a:pPr>
            <a:br>
              <a:rPr lang="sv-SE" sz="1800">
                <a:latin typeface="Calibri"/>
                <a:ea typeface="Calibri" panose="020F0502020204030204" pitchFamily="34" charset="0"/>
                <a:cs typeface="Calibri"/>
              </a:rPr>
            </a:br>
            <a:endParaRPr lang="sv-SE" sz="180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1742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800">
              <a:cs typeface="Calibri"/>
            </a:endParaRPr>
          </a:p>
          <a:p>
            <a:pPr>
              <a:defRPr/>
            </a:pPr>
            <a:endParaRPr lang="sv-SE" sz="180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6681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3BBE2-47DA-2129-558C-90391B4F1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FBECC57-C8AF-92CB-426F-86F1188D22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7AA2185-9AA3-CB9B-D971-2E17DBA23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A0C62C-65E0-7A27-8DB9-15E80857B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3493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8526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>
              <a:sym typeface="Wingdings" panose="05000000000000000000" pitchFamily="2" charset="2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2300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sv-SE" sz="120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8468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ea typeface="Verdana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142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9558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14D34-F18D-0748-AD99-A132AFB15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B025034-25F2-4BFF-84B8-F6A0337D77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5273F1F-E015-1A3D-40EE-C6D346C6E5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+mn-lt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090F613-4035-3989-A562-0F01C7C70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546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E1CD3-D2FE-A81E-5D1C-8F220C7F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B056F4C-6877-013F-ABD5-B27F0E15C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5D303BD-DACA-3712-7975-7690059F6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58C9031-CDB8-CCA0-74B5-77EE65EFC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865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697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0653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+mn-lt"/>
            </a:endParaRPr>
          </a:p>
          <a:p>
            <a:endParaRPr lang="sv-SE">
              <a:cs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773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8624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cs typeface="Calibri" panose="020F0502020204030204"/>
              </a:rPr>
              <a:t>Ändra bild, ta bort fotot?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47D36-FD87-47E4-87AB-5C4F66475E3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087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EABA6-8681-47A8-B6C0-D06B63EF94C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451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96FFDAF-A8E2-B61F-117D-92F381928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0AE4-AE72-43B3-89F7-28D191D26A86}" type="datetimeFigureOut">
              <a:rPr lang="sv-SE" smtClean="0"/>
              <a:t>2024-02-22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6415C89-68E8-00F5-4E47-415815807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AF2C244-2820-FA16-DF67-751217F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22F65-4B05-4B72-832A-185F1D52E5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364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hyperlink" Target="tel:0522653333" TargetMode="External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D4C0F787-D865-4C18-A216-523157622C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68448" y="515529"/>
            <a:ext cx="4255104" cy="3513998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2336B5E-D164-4B3A-8033-9342DEBD61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48783" y="4194420"/>
            <a:ext cx="3625880" cy="87289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586C3B2-3C7A-4379-B383-AD1F099A07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80479" y="4020850"/>
            <a:ext cx="3075108" cy="939408"/>
          </a:xfrm>
          <a:prstGeom prst="rect">
            <a:avLst/>
          </a:prstGeom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EEA38FC0-0051-05C3-7828-558079BA321D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9F3403F1-3675-4CE2-1B4F-2EA92C353CCE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98E64509-3232-2CB7-03A4-626CDF46C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5" name="textruta 25">
            <a:extLst>
              <a:ext uri="{FF2B5EF4-FFF2-40B4-BE49-F238E27FC236}">
                <a16:creationId xmlns:a16="http://schemas.microsoft.com/office/drawing/2014/main" id="{ADAC4A7B-BB29-1586-5F5E-4251B311288F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39A9FF-F268-2676-1141-48A195399A96}"/>
              </a:ext>
            </a:extLst>
          </p:cNvPr>
          <p:cNvSpPr txBox="1"/>
          <p:nvPr/>
        </p:nvSpPr>
        <p:spPr>
          <a:xfrm>
            <a:off x="2974190" y="5286654"/>
            <a:ext cx="5456581" cy="90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650">
                <a:cs typeface="Calibri"/>
              </a:rPr>
              <a:t>Genom att delta i KiX ökar chanserna att dessa kriterier uppfylls.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C04481BE-1F46-E1CF-8ADD-CFFC5DA0F197}"/>
              </a:ext>
            </a:extLst>
          </p:cNvPr>
          <p:cNvSpPr txBox="1"/>
          <p:nvPr/>
        </p:nvSpPr>
        <p:spPr>
          <a:xfrm>
            <a:off x="871045" y="399164"/>
            <a:ext cx="3700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>
                <a:cs typeface="Calibri"/>
              </a:rPr>
              <a:t>Vad behövs för att vara lycklig?</a:t>
            </a:r>
          </a:p>
        </p:txBody>
      </p:sp>
      <p:sp>
        <p:nvSpPr>
          <p:cNvPr id="13" name="Freeform 21">
            <a:extLst>
              <a:ext uri="{FF2B5EF4-FFF2-40B4-BE49-F238E27FC236}">
                <a16:creationId xmlns:a16="http://schemas.microsoft.com/office/drawing/2014/main" id="{E901A334-1E64-4052-A999-5287B9CBC4C5}"/>
              </a:ext>
            </a:extLst>
          </p:cNvPr>
          <p:cNvSpPr/>
          <p:nvPr/>
        </p:nvSpPr>
        <p:spPr>
          <a:xfrm>
            <a:off x="780989" y="2154147"/>
            <a:ext cx="3076487" cy="2594560"/>
          </a:xfrm>
          <a:custGeom>
            <a:avLst/>
            <a:gdLst/>
            <a:ahLst/>
            <a:cxnLst/>
            <a:rect l="l" t="t" r="r" b="b"/>
            <a:pathLst>
              <a:path w="1861208" h="1926217">
                <a:moveTo>
                  <a:pt x="0" y="0"/>
                </a:moveTo>
                <a:lnTo>
                  <a:pt x="1861207" y="0"/>
                </a:lnTo>
                <a:lnTo>
                  <a:pt x="1861207" y="1926218"/>
                </a:lnTo>
                <a:lnTo>
                  <a:pt x="0" y="1926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4EFCBAF-6AC7-8328-6D8C-0EAD9A2D841E}"/>
              </a:ext>
            </a:extLst>
          </p:cNvPr>
          <p:cNvSpPr txBox="1"/>
          <p:nvPr/>
        </p:nvSpPr>
        <p:spPr>
          <a:xfrm>
            <a:off x="5203809" y="1827644"/>
            <a:ext cx="5768991" cy="19645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sv-SE" sz="2800">
                <a:cs typeface="Calibri"/>
              </a:rPr>
              <a:t>Något att göra</a:t>
            </a:r>
            <a:endParaRPr lang="en-US" sz="2800">
              <a:cs typeface="Calibri"/>
            </a:endParaRPr>
          </a:p>
          <a:p>
            <a:pPr marL="685800" indent="-685800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sv-SE" sz="2800">
                <a:cs typeface="Calibri"/>
              </a:rPr>
              <a:t>Något att se fram emot</a:t>
            </a:r>
            <a:endParaRPr lang="en-US" sz="2800">
              <a:cs typeface="Calibri"/>
            </a:endParaRPr>
          </a:p>
          <a:p>
            <a:pPr marL="685800" indent="-685800">
              <a:lnSpc>
                <a:spcPct val="150000"/>
              </a:lnSpc>
              <a:buFont typeface="Arial" panose="02070309020205020404" pitchFamily="49" charset="0"/>
              <a:buChar char="•"/>
            </a:pPr>
            <a:r>
              <a:rPr lang="sv-SE" sz="2800">
                <a:cs typeface="Calibri"/>
              </a:rPr>
              <a:t>Någon att tycka om</a:t>
            </a:r>
          </a:p>
        </p:txBody>
      </p:sp>
    </p:spTree>
    <p:extLst>
      <p:ext uri="{BB962C8B-B14F-4D97-AF65-F5344CB8AC3E}">
        <p14:creationId xmlns:p14="http://schemas.microsoft.com/office/powerpoint/2010/main" val="897568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93B7434C-D3B3-7C7B-83A5-FA3173E9276C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15DAB505-A12B-E8B8-A7EE-9856039FD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4" name="textruta 25">
            <a:extLst>
              <a:ext uri="{FF2B5EF4-FFF2-40B4-BE49-F238E27FC236}">
                <a16:creationId xmlns:a16="http://schemas.microsoft.com/office/drawing/2014/main" id="{25F7F2C0-BE8E-9897-8E0D-7B930DA5DF0F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DE30987-A79A-0AAF-BED0-8F184AAD7981}"/>
              </a:ext>
            </a:extLst>
          </p:cNvPr>
          <p:cNvSpPr txBox="1"/>
          <p:nvPr/>
        </p:nvSpPr>
        <p:spPr>
          <a:xfrm>
            <a:off x="5924715" y="1331721"/>
            <a:ext cx="4876798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3600" i="1" dirty="0">
                <a:effectLst/>
              </a:rPr>
              <a:t>"Det är väldigt nyttigt att träffa andra människor och det gör vi ju när vi kommer till KiX"</a:t>
            </a:r>
            <a:r>
              <a:rPr lang="sv-SE" sz="3600" i="1" dirty="0"/>
              <a:t> </a:t>
            </a:r>
            <a:endParaRPr lang="sv-SE" sz="3600" i="1" dirty="0">
              <a:effectLst/>
            </a:endParaRPr>
          </a:p>
          <a:p>
            <a:endParaRPr lang="sv-SE" sz="2400" dirty="0"/>
          </a:p>
          <a:p>
            <a:pPr marL="342900" indent="-342900">
              <a:buFont typeface="Calibri"/>
              <a:buChar char="-"/>
            </a:pPr>
            <a:r>
              <a:rPr lang="sv-SE" sz="2400" dirty="0">
                <a:effectLst/>
              </a:rPr>
              <a:t>Viktoria</a:t>
            </a:r>
            <a:r>
              <a:rPr lang="sv-SE" sz="2400" dirty="0"/>
              <a:t>, </a:t>
            </a:r>
            <a:br>
              <a:rPr lang="sv-SE" sz="2400" dirty="0"/>
            </a:br>
            <a:r>
              <a:rPr lang="sv-SE" sz="2400" dirty="0"/>
              <a:t>KiX-deltagare Lerum</a:t>
            </a:r>
            <a:endParaRPr lang="sv-SE" sz="2400" dirty="0">
              <a:cs typeface="Calibri" panose="020F0502020204030204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CA326C38-096C-1476-604C-4646E70998BA}"/>
              </a:ext>
            </a:extLst>
          </p:cNvPr>
          <p:cNvSpPr/>
          <p:nvPr/>
        </p:nvSpPr>
        <p:spPr>
          <a:xfrm flipH="1">
            <a:off x="1224864" y="1414175"/>
            <a:ext cx="3068353" cy="3333866"/>
          </a:xfrm>
          <a:custGeom>
            <a:avLst/>
            <a:gdLst/>
            <a:ahLst/>
            <a:cxnLst/>
            <a:rect l="l" t="t" r="r" b="b"/>
            <a:pathLst>
              <a:path w="2149710" h="2742851">
                <a:moveTo>
                  <a:pt x="0" y="0"/>
                </a:moveTo>
                <a:lnTo>
                  <a:pt x="2149710" y="0"/>
                </a:lnTo>
                <a:lnTo>
                  <a:pt x="2149710" y="2742851"/>
                </a:lnTo>
                <a:lnTo>
                  <a:pt x="0" y="2742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1059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90E8548-A032-4C20-91A7-7B0EE95D7F3E}"/>
              </a:ext>
            </a:extLst>
          </p:cNvPr>
          <p:cNvSpPr txBox="1"/>
          <p:nvPr/>
        </p:nvSpPr>
        <p:spPr>
          <a:xfrm>
            <a:off x="9458227" y="1736859"/>
            <a:ext cx="2594725" cy="589072"/>
          </a:xfrm>
          <a:custGeom>
            <a:avLst/>
            <a:gdLst>
              <a:gd name="connsiteX0" fmla="*/ 0 w 2594725"/>
              <a:gd name="connsiteY0" fmla="*/ 0 h 589072"/>
              <a:gd name="connsiteX1" fmla="*/ 492998 w 2594725"/>
              <a:gd name="connsiteY1" fmla="*/ 0 h 589072"/>
              <a:gd name="connsiteX2" fmla="*/ 934101 w 2594725"/>
              <a:gd name="connsiteY2" fmla="*/ 0 h 589072"/>
              <a:gd name="connsiteX3" fmla="*/ 1375204 w 2594725"/>
              <a:gd name="connsiteY3" fmla="*/ 0 h 589072"/>
              <a:gd name="connsiteX4" fmla="*/ 1946044 w 2594725"/>
              <a:gd name="connsiteY4" fmla="*/ 0 h 589072"/>
              <a:gd name="connsiteX5" fmla="*/ 2594725 w 2594725"/>
              <a:gd name="connsiteY5" fmla="*/ 0 h 589072"/>
              <a:gd name="connsiteX6" fmla="*/ 2594725 w 2594725"/>
              <a:gd name="connsiteY6" fmla="*/ 589072 h 589072"/>
              <a:gd name="connsiteX7" fmla="*/ 2075780 w 2594725"/>
              <a:gd name="connsiteY7" fmla="*/ 589072 h 589072"/>
              <a:gd name="connsiteX8" fmla="*/ 1608730 w 2594725"/>
              <a:gd name="connsiteY8" fmla="*/ 589072 h 589072"/>
              <a:gd name="connsiteX9" fmla="*/ 1037890 w 2594725"/>
              <a:gd name="connsiteY9" fmla="*/ 589072 h 589072"/>
              <a:gd name="connsiteX10" fmla="*/ 518945 w 2594725"/>
              <a:gd name="connsiteY10" fmla="*/ 589072 h 589072"/>
              <a:gd name="connsiteX11" fmla="*/ 0 w 2594725"/>
              <a:gd name="connsiteY11" fmla="*/ 589072 h 589072"/>
              <a:gd name="connsiteX12" fmla="*/ 0 w 2594725"/>
              <a:gd name="connsiteY12" fmla="*/ 0 h 58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4725" h="589072" extrusionOk="0">
                <a:moveTo>
                  <a:pt x="0" y="0"/>
                </a:moveTo>
                <a:cubicBezTo>
                  <a:pt x="90603" y="-44704"/>
                  <a:pt x="281724" y="-3856"/>
                  <a:pt x="492998" y="0"/>
                </a:cubicBezTo>
                <a:cubicBezTo>
                  <a:pt x="666733" y="2181"/>
                  <a:pt x="838797" y="43343"/>
                  <a:pt x="934101" y="0"/>
                </a:cubicBezTo>
                <a:cubicBezTo>
                  <a:pt x="1034623" y="-4129"/>
                  <a:pt x="1262032" y="51225"/>
                  <a:pt x="1375204" y="0"/>
                </a:cubicBezTo>
                <a:cubicBezTo>
                  <a:pt x="1530434" y="-1928"/>
                  <a:pt x="1704096" y="49872"/>
                  <a:pt x="1946044" y="0"/>
                </a:cubicBezTo>
                <a:cubicBezTo>
                  <a:pt x="2164000" y="-36380"/>
                  <a:pt x="2345875" y="-12186"/>
                  <a:pt x="2594725" y="0"/>
                </a:cubicBezTo>
                <a:cubicBezTo>
                  <a:pt x="2630058" y="116667"/>
                  <a:pt x="2574230" y="361457"/>
                  <a:pt x="2594725" y="589072"/>
                </a:cubicBezTo>
                <a:cubicBezTo>
                  <a:pt x="2340059" y="599590"/>
                  <a:pt x="2320885" y="588215"/>
                  <a:pt x="2075780" y="589072"/>
                </a:cubicBezTo>
                <a:cubicBezTo>
                  <a:pt x="1818576" y="610641"/>
                  <a:pt x="1726330" y="564296"/>
                  <a:pt x="1608730" y="589072"/>
                </a:cubicBezTo>
                <a:cubicBezTo>
                  <a:pt x="1494477" y="623708"/>
                  <a:pt x="1212767" y="520073"/>
                  <a:pt x="1037890" y="589072"/>
                </a:cubicBezTo>
                <a:cubicBezTo>
                  <a:pt x="875984" y="632556"/>
                  <a:pt x="697659" y="609852"/>
                  <a:pt x="518945" y="589072"/>
                </a:cubicBezTo>
                <a:cubicBezTo>
                  <a:pt x="344893" y="604838"/>
                  <a:pt x="141889" y="577268"/>
                  <a:pt x="0" y="589072"/>
                </a:cubicBezTo>
                <a:cubicBezTo>
                  <a:pt x="-48757" y="377628"/>
                  <a:pt x="35421" y="31208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008917798">
                  <a:custGeom>
                    <a:avLst/>
                    <a:gdLst>
                      <a:gd name="connsiteX0" fmla="*/ 0 w 2594725"/>
                      <a:gd name="connsiteY0" fmla="*/ 0 h 589072"/>
                      <a:gd name="connsiteX1" fmla="*/ 492998 w 2594725"/>
                      <a:gd name="connsiteY1" fmla="*/ 0 h 589072"/>
                      <a:gd name="connsiteX2" fmla="*/ 934101 w 2594725"/>
                      <a:gd name="connsiteY2" fmla="*/ 0 h 589072"/>
                      <a:gd name="connsiteX3" fmla="*/ 1375204 w 2594725"/>
                      <a:gd name="connsiteY3" fmla="*/ 0 h 589072"/>
                      <a:gd name="connsiteX4" fmla="*/ 1946044 w 2594725"/>
                      <a:gd name="connsiteY4" fmla="*/ 0 h 589072"/>
                      <a:gd name="connsiteX5" fmla="*/ 2594725 w 2594725"/>
                      <a:gd name="connsiteY5" fmla="*/ 0 h 589072"/>
                      <a:gd name="connsiteX6" fmla="*/ 2594725 w 2594725"/>
                      <a:gd name="connsiteY6" fmla="*/ 589072 h 589072"/>
                      <a:gd name="connsiteX7" fmla="*/ 2075780 w 2594725"/>
                      <a:gd name="connsiteY7" fmla="*/ 589072 h 589072"/>
                      <a:gd name="connsiteX8" fmla="*/ 1608730 w 2594725"/>
                      <a:gd name="connsiteY8" fmla="*/ 589072 h 589072"/>
                      <a:gd name="connsiteX9" fmla="*/ 1037890 w 2594725"/>
                      <a:gd name="connsiteY9" fmla="*/ 589072 h 589072"/>
                      <a:gd name="connsiteX10" fmla="*/ 518945 w 2594725"/>
                      <a:gd name="connsiteY10" fmla="*/ 589072 h 589072"/>
                      <a:gd name="connsiteX11" fmla="*/ 0 w 2594725"/>
                      <a:gd name="connsiteY11" fmla="*/ 589072 h 589072"/>
                      <a:gd name="connsiteX12" fmla="*/ 0 w 2594725"/>
                      <a:gd name="connsiteY12" fmla="*/ 0 h 589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594725" h="589072" extrusionOk="0">
                        <a:moveTo>
                          <a:pt x="0" y="0"/>
                        </a:moveTo>
                        <a:cubicBezTo>
                          <a:pt x="129411" y="-40137"/>
                          <a:pt x="323281" y="18416"/>
                          <a:pt x="492998" y="0"/>
                        </a:cubicBezTo>
                        <a:cubicBezTo>
                          <a:pt x="662715" y="-18416"/>
                          <a:pt x="839635" y="33339"/>
                          <a:pt x="934101" y="0"/>
                        </a:cubicBezTo>
                        <a:cubicBezTo>
                          <a:pt x="1028567" y="-33339"/>
                          <a:pt x="1257793" y="35382"/>
                          <a:pt x="1375204" y="0"/>
                        </a:cubicBezTo>
                        <a:cubicBezTo>
                          <a:pt x="1492615" y="-35382"/>
                          <a:pt x="1720737" y="37282"/>
                          <a:pt x="1946044" y="0"/>
                        </a:cubicBezTo>
                        <a:cubicBezTo>
                          <a:pt x="2171351" y="-37282"/>
                          <a:pt x="2348128" y="5580"/>
                          <a:pt x="2594725" y="0"/>
                        </a:cubicBezTo>
                        <a:cubicBezTo>
                          <a:pt x="2624967" y="134371"/>
                          <a:pt x="2589257" y="369242"/>
                          <a:pt x="2594725" y="589072"/>
                        </a:cubicBezTo>
                        <a:cubicBezTo>
                          <a:pt x="2346285" y="605275"/>
                          <a:pt x="2323009" y="586554"/>
                          <a:pt x="2075780" y="589072"/>
                        </a:cubicBezTo>
                        <a:cubicBezTo>
                          <a:pt x="1828551" y="591590"/>
                          <a:pt x="1728434" y="549530"/>
                          <a:pt x="1608730" y="589072"/>
                        </a:cubicBezTo>
                        <a:cubicBezTo>
                          <a:pt x="1489026" y="628614"/>
                          <a:pt x="1193961" y="552162"/>
                          <a:pt x="1037890" y="589072"/>
                        </a:cubicBezTo>
                        <a:cubicBezTo>
                          <a:pt x="881819" y="625982"/>
                          <a:pt x="710532" y="580063"/>
                          <a:pt x="518945" y="589072"/>
                        </a:cubicBezTo>
                        <a:cubicBezTo>
                          <a:pt x="327358" y="598081"/>
                          <a:pt x="126607" y="563815"/>
                          <a:pt x="0" y="589072"/>
                        </a:cubicBezTo>
                        <a:cubicBezTo>
                          <a:pt x="-60459" y="375749"/>
                          <a:pt x="14582" y="2918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en-US" sz="24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0749DD-AE46-5B1A-1863-4FCA63CEC302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FEDDA-4326-0DAF-5476-A3D85E3C5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19" name="textruta 25">
            <a:extLst>
              <a:ext uri="{FF2B5EF4-FFF2-40B4-BE49-F238E27FC236}">
                <a16:creationId xmlns:a16="http://schemas.microsoft.com/office/drawing/2014/main" id="{4584979D-55C0-3081-CAFF-4D5A97F66A4A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F4E1B758-FAE9-67DD-6FD4-BB3CF9FE83A7}"/>
              </a:ext>
            </a:extLst>
          </p:cNvPr>
          <p:cNvSpPr/>
          <p:nvPr/>
        </p:nvSpPr>
        <p:spPr>
          <a:xfrm>
            <a:off x="484281" y="4762798"/>
            <a:ext cx="1507937" cy="1825037"/>
          </a:xfrm>
          <a:custGeom>
            <a:avLst/>
            <a:gdLst/>
            <a:ahLst/>
            <a:cxnLst/>
            <a:rect l="l" t="t" r="r" b="b"/>
            <a:pathLst>
              <a:path w="2261905" h="2737555">
                <a:moveTo>
                  <a:pt x="0" y="0"/>
                </a:moveTo>
                <a:lnTo>
                  <a:pt x="2261905" y="0"/>
                </a:lnTo>
                <a:lnTo>
                  <a:pt x="2261905" y="2737555"/>
                </a:lnTo>
                <a:lnTo>
                  <a:pt x="0" y="27375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62B43CC-5330-1874-B1B0-08E5EB2F4F36}"/>
              </a:ext>
            </a:extLst>
          </p:cNvPr>
          <p:cNvSpPr txBox="1"/>
          <p:nvPr/>
        </p:nvSpPr>
        <p:spPr>
          <a:xfrm>
            <a:off x="871046" y="399164"/>
            <a:ext cx="461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/>
              <a:t>KiX-metoden</a:t>
            </a:r>
            <a:endParaRPr lang="en-US" sz="400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25FC76A-C21F-F21D-1EC2-B607D2EFF637}"/>
              </a:ext>
            </a:extLst>
          </p:cNvPr>
          <p:cNvSpPr txBox="1"/>
          <p:nvPr/>
        </p:nvSpPr>
        <p:spPr>
          <a:xfrm>
            <a:off x="871046" y="1661859"/>
            <a:ext cx="11164640" cy="32762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/>
              <a:t>Studiecirkelform</a:t>
            </a:r>
            <a:endParaRPr lang="sv-SE" sz="2400">
              <a:ea typeface="Calibri"/>
              <a:cs typeface="Calibri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/>
              <a:t>Deltagarna bestämmer innehåll</a:t>
            </a:r>
            <a:endParaRPr lang="sv-SE" sz="2400">
              <a:ea typeface="Calibri"/>
              <a:cs typeface="Calibri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/>
              <a:t>Miljöombyte</a:t>
            </a:r>
            <a:endParaRPr lang="sv-SE" sz="2400">
              <a:ea typeface="Calibri"/>
              <a:cs typeface="Calibri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/>
              <a:t>Trygg och social gemenskap</a:t>
            </a:r>
            <a:endParaRPr lang="sv-SE" sz="2400">
              <a:ea typeface="Calibri"/>
              <a:cs typeface="Calibri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/>
              <a:t>Kan användas inför och efter en pension</a:t>
            </a:r>
            <a:endParaRPr lang="sv-SE" sz="2400">
              <a:ea typeface="Calibri"/>
              <a:cs typeface="Calibri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sz="2000"/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B24483B6-F77F-3D4E-388C-F9A8B57BFBEA}"/>
              </a:ext>
            </a:extLst>
          </p:cNvPr>
          <p:cNvSpPr/>
          <p:nvPr/>
        </p:nvSpPr>
        <p:spPr>
          <a:xfrm>
            <a:off x="7585494" y="1107051"/>
            <a:ext cx="3487667" cy="1673034"/>
          </a:xfrm>
          <a:prstGeom prst="roundRect">
            <a:avLst/>
          </a:prstGeom>
          <a:solidFill>
            <a:srgbClr val="F9C8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60"/>
              </a:lnSpc>
            </a:pPr>
            <a:r>
              <a:rPr lang="sv-SE" sz="1800">
                <a:solidFill>
                  <a:srgbClr val="242424"/>
                </a:solidFill>
              </a:rPr>
              <a:t>Metoden främjar hälsan, motverkar utanförskap och stärker KASAM (känsla av sammanhang).</a:t>
            </a:r>
          </a:p>
        </p:txBody>
      </p:sp>
    </p:spTree>
    <p:extLst>
      <p:ext uri="{BB962C8B-B14F-4D97-AF65-F5344CB8AC3E}">
        <p14:creationId xmlns:p14="http://schemas.microsoft.com/office/powerpoint/2010/main" val="4214404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7FB2AD4F-CE9A-7DBA-B721-73A9DEA983A7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465C4E43-E975-AD32-3C32-97EE1400E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5" name="textruta 25">
            <a:extLst>
              <a:ext uri="{FF2B5EF4-FFF2-40B4-BE49-F238E27FC236}">
                <a16:creationId xmlns:a16="http://schemas.microsoft.com/office/drawing/2014/main" id="{EB5653F7-606F-358E-1E20-C49CCCD68DD7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pic>
        <p:nvPicPr>
          <p:cNvPr id="6" name="Bildobjekt 5" descr="En bild som visar text, skärmbild, Teckensnitt, logotyp&#10;&#10;Automatiskt genererad beskrivning">
            <a:extLst>
              <a:ext uri="{FF2B5EF4-FFF2-40B4-BE49-F238E27FC236}">
                <a16:creationId xmlns:a16="http://schemas.microsoft.com/office/drawing/2014/main" id="{48C431CF-37E2-AFF5-E46E-E6C10CFBF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5" y="2247368"/>
            <a:ext cx="1816427" cy="256920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Bildobjekt 6" descr="En bild som visar text, tecknad serie, grafisk design, clipart&#10;&#10;Automatiskt genererad beskrivning">
            <a:extLst>
              <a:ext uri="{FF2B5EF4-FFF2-40B4-BE49-F238E27FC236}">
                <a16:creationId xmlns:a16="http://schemas.microsoft.com/office/drawing/2014/main" id="{0C4E76EA-9D39-A9BD-1A0C-6D9A833CF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79" y="2260505"/>
            <a:ext cx="1816427" cy="256920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Bildobjekt 7" descr="En bild som visar text, fotbeklädnader, tecknad serie, däggdjur&#10;&#10;Automatiskt genererad beskrivning">
            <a:extLst>
              <a:ext uri="{FF2B5EF4-FFF2-40B4-BE49-F238E27FC236}">
                <a16:creationId xmlns:a16="http://schemas.microsoft.com/office/drawing/2014/main" id="{59B0199E-ADF9-0784-FC52-9DDE8A040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34" y="2260506"/>
            <a:ext cx="1807176" cy="25560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E1513594-AF31-02CB-E3E6-2D5857470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3912" y="2254747"/>
            <a:ext cx="1479210" cy="25749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Bildobjekt 13" descr="En bild som visar text, logotyp, Teckensnitt, design&#10;&#10;Automatiskt genererad beskrivning">
            <a:extLst>
              <a:ext uri="{FF2B5EF4-FFF2-40B4-BE49-F238E27FC236}">
                <a16:creationId xmlns:a16="http://schemas.microsoft.com/office/drawing/2014/main" id="{FD0D6E09-57D5-5345-885E-6D87FD134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612" y="2254747"/>
            <a:ext cx="1492347" cy="2574957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CE896827-0A0A-881C-02D1-5F8431C1C215}"/>
              </a:ext>
            </a:extLst>
          </p:cNvPr>
          <p:cNvSpPr txBox="1"/>
          <p:nvPr/>
        </p:nvSpPr>
        <p:spPr>
          <a:xfrm>
            <a:off x="871046" y="399164"/>
            <a:ext cx="7046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/>
              <a:t>Metodens fem material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827117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6CBCC4FF-8924-CDC5-C61D-3B934EC21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22" y="2326687"/>
            <a:ext cx="2644009" cy="3739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ildobjekt 2" descr="En bild som visar text, skärmbild, Teckensnitt, logotyp&#10;&#10;Automatiskt genererad beskrivning">
            <a:extLst>
              <a:ext uri="{FF2B5EF4-FFF2-40B4-BE49-F238E27FC236}">
                <a16:creationId xmlns:a16="http://schemas.microsoft.com/office/drawing/2014/main" id="{E5CD384A-2C86-F433-3DFC-E93C9994F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1" y="2326688"/>
            <a:ext cx="2644009" cy="37397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Bildobjekt 11" descr="En bild som visar diagram&#10;&#10;Automatiskt genererad beskrivning">
            <a:extLst>
              <a:ext uri="{FF2B5EF4-FFF2-40B4-BE49-F238E27FC236}">
                <a16:creationId xmlns:a16="http://schemas.microsoft.com/office/drawing/2014/main" id="{6D0BF120-2BEC-0A52-867A-914C00159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74" y="2326687"/>
            <a:ext cx="2644009" cy="3739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Bildobjekt 13" descr="En bild som visar bord&#10;&#10;Automatiskt genererad beskrivning">
            <a:extLst>
              <a:ext uri="{FF2B5EF4-FFF2-40B4-BE49-F238E27FC236}">
                <a16:creationId xmlns:a16="http://schemas.microsoft.com/office/drawing/2014/main" id="{AC5D2F2F-5878-B5B1-ADE1-47441463A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48" y="2326687"/>
            <a:ext cx="2644009" cy="3739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Bildobjekt 22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75A406A4-00D1-2B8F-8DB3-8AA08CC238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4125" r="85598" b="85553"/>
          <a:stretch/>
        </p:blipFill>
        <p:spPr>
          <a:xfrm>
            <a:off x="312110" y="121310"/>
            <a:ext cx="648586" cy="707886"/>
          </a:xfrm>
          <a:prstGeom prst="rect">
            <a:avLst/>
          </a:prstGeom>
        </p:spPr>
      </p:pic>
      <p:pic>
        <p:nvPicPr>
          <p:cNvPr id="25" name="Bildobjekt 24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5E47A430-1388-DFE1-90E9-4CF5AF3748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7" t="4125" r="42837" b="85553"/>
          <a:stretch/>
        </p:blipFill>
        <p:spPr>
          <a:xfrm>
            <a:off x="512528" y="1289706"/>
            <a:ext cx="648586" cy="707887"/>
          </a:xfrm>
          <a:prstGeom prst="rect">
            <a:avLst/>
          </a:prstGeom>
        </p:spPr>
      </p:pic>
      <p:pic>
        <p:nvPicPr>
          <p:cNvPr id="27" name="Bildobjekt 26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46A835CC-7A19-5629-FC0B-67648C8096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2" t="14447" b="75231"/>
          <a:stretch/>
        </p:blipFill>
        <p:spPr>
          <a:xfrm>
            <a:off x="1851790" y="187325"/>
            <a:ext cx="648586" cy="707886"/>
          </a:xfrm>
          <a:prstGeom prst="rect">
            <a:avLst/>
          </a:prstGeom>
        </p:spPr>
      </p:pic>
      <p:pic>
        <p:nvPicPr>
          <p:cNvPr id="31" name="Bildobjekt 30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54592C02-F4DD-BF1B-E986-6E8670FEBF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34949" r="85445" b="54729"/>
          <a:stretch/>
        </p:blipFill>
        <p:spPr>
          <a:xfrm>
            <a:off x="2638386" y="433785"/>
            <a:ext cx="648586" cy="707887"/>
          </a:xfrm>
          <a:prstGeom prst="rect">
            <a:avLst/>
          </a:prstGeom>
        </p:spPr>
      </p:pic>
      <p:pic>
        <p:nvPicPr>
          <p:cNvPr id="33" name="Bildobjekt 32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51889E9C-BA3E-AB7C-5028-9755D7A33D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65272" r="84940" b="25271"/>
          <a:stretch/>
        </p:blipFill>
        <p:spPr>
          <a:xfrm>
            <a:off x="1566180" y="1429989"/>
            <a:ext cx="669812" cy="648586"/>
          </a:xfrm>
          <a:prstGeom prst="rect">
            <a:avLst/>
          </a:prstGeom>
        </p:spPr>
      </p:pic>
      <p:pic>
        <p:nvPicPr>
          <p:cNvPr id="35" name="Bildobjekt 34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2206DBB5-F2C9-013C-FE7D-22E4FDD9F0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5" t="24769" b="64909"/>
          <a:stretch/>
        </p:blipFill>
        <p:spPr>
          <a:xfrm>
            <a:off x="4535311" y="244947"/>
            <a:ext cx="669812" cy="707886"/>
          </a:xfrm>
          <a:prstGeom prst="rect">
            <a:avLst/>
          </a:prstGeom>
        </p:spPr>
      </p:pic>
      <p:pic>
        <p:nvPicPr>
          <p:cNvPr id="37" name="Bildobjekt 36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0D0CF43F-8183-4F18-0A78-0034106B82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5" t="35194" r="733" b="55039"/>
          <a:stretch/>
        </p:blipFill>
        <p:spPr>
          <a:xfrm>
            <a:off x="2418389" y="1212855"/>
            <a:ext cx="634292" cy="669851"/>
          </a:xfrm>
          <a:prstGeom prst="rect">
            <a:avLst/>
          </a:prstGeom>
        </p:spPr>
      </p:pic>
      <p:pic>
        <p:nvPicPr>
          <p:cNvPr id="39" name="Bildobjekt 38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A5AB8FAE-E948-48F2-A048-5F1AA2DE1F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5" t="45117" r="294" b="45468"/>
          <a:stretch/>
        </p:blipFill>
        <p:spPr>
          <a:xfrm>
            <a:off x="4401692" y="1304114"/>
            <a:ext cx="655556" cy="645684"/>
          </a:xfrm>
          <a:prstGeom prst="rect">
            <a:avLst/>
          </a:prstGeom>
        </p:spPr>
      </p:pic>
      <p:pic>
        <p:nvPicPr>
          <p:cNvPr id="41" name="Bildobjekt 40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FDF4AD49-C293-A33E-36B1-A23E2C0206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5" t="55349" r="733" b="34884"/>
          <a:stretch/>
        </p:blipFill>
        <p:spPr>
          <a:xfrm>
            <a:off x="5291898" y="1021816"/>
            <a:ext cx="634292" cy="669851"/>
          </a:xfrm>
          <a:prstGeom prst="rect">
            <a:avLst/>
          </a:prstGeom>
        </p:spPr>
      </p:pic>
      <p:pic>
        <p:nvPicPr>
          <p:cNvPr id="43" name="Bildobjekt 42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7EDFF6F1-D339-69D3-EAB6-A0B5DD3AB0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0" t="65271" r="294" b="24806"/>
          <a:stretch/>
        </p:blipFill>
        <p:spPr>
          <a:xfrm>
            <a:off x="6170957" y="1413163"/>
            <a:ext cx="659220" cy="680485"/>
          </a:xfrm>
          <a:prstGeom prst="rect">
            <a:avLst/>
          </a:prstGeom>
        </p:spPr>
      </p:pic>
      <p:pic>
        <p:nvPicPr>
          <p:cNvPr id="45" name="Bildobjekt 44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39CE834C-7995-FC03-DFE4-5D8FE3CF66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4" t="75504" r="952" b="14883"/>
          <a:stretch/>
        </p:blipFill>
        <p:spPr>
          <a:xfrm>
            <a:off x="3654305" y="653929"/>
            <a:ext cx="613066" cy="659218"/>
          </a:xfrm>
          <a:prstGeom prst="rect">
            <a:avLst/>
          </a:prstGeom>
        </p:spPr>
      </p:pic>
      <p:pic>
        <p:nvPicPr>
          <p:cNvPr id="47" name="Bildobjekt 46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098100F0-3511-1A22-6822-F1A6351496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9" t="85426" r="513" b="4341"/>
          <a:stretch/>
        </p:blipFill>
        <p:spPr>
          <a:xfrm>
            <a:off x="3333239" y="1492625"/>
            <a:ext cx="637955" cy="701748"/>
          </a:xfrm>
          <a:prstGeom prst="rect">
            <a:avLst/>
          </a:prstGeom>
        </p:spPr>
      </p:pic>
      <p:pic>
        <p:nvPicPr>
          <p:cNvPr id="51" name="Bildobjekt 50" descr="En bild som visar text, elektronik, miniräknare&#10;&#10;Automatiskt genererad beskrivning">
            <a:extLst>
              <a:ext uri="{FF2B5EF4-FFF2-40B4-BE49-F238E27FC236}">
                <a16:creationId xmlns:a16="http://schemas.microsoft.com/office/drawing/2014/main" id="{B2E28383-0496-C29D-3015-D71BB2BC77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891" r="86037" b="3644"/>
          <a:stretch/>
        </p:blipFill>
        <p:spPr>
          <a:xfrm>
            <a:off x="1031475" y="548664"/>
            <a:ext cx="616649" cy="717657"/>
          </a:xfrm>
          <a:prstGeom prst="rect">
            <a:avLst/>
          </a:prstGeom>
        </p:spPr>
      </p:pic>
      <p:sp>
        <p:nvSpPr>
          <p:cNvPr id="55" name="Rectangle 13">
            <a:extLst>
              <a:ext uri="{FF2B5EF4-FFF2-40B4-BE49-F238E27FC236}">
                <a16:creationId xmlns:a16="http://schemas.microsoft.com/office/drawing/2014/main" id="{8202D336-04CF-985C-9D59-E7F00D1054BD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576DAEE-68F0-8D90-FDDC-81D430BDF370}"/>
              </a:ext>
            </a:extLst>
          </p:cNvPr>
          <p:cNvSpPr txBox="1"/>
          <p:nvPr/>
        </p:nvSpPr>
        <p:spPr>
          <a:xfrm>
            <a:off x="6561016" y="399164"/>
            <a:ext cx="4411784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sv-SE" sz="4000" b="1"/>
              <a:t>Deltagarmaterial</a:t>
            </a:r>
            <a:endParaRPr lang="sv-SE" sz="2800">
              <a:solidFill>
                <a:srgbClr val="808080"/>
              </a:solidFill>
            </a:endParaRPr>
          </a:p>
          <a:p>
            <a:pPr algn="r"/>
            <a:r>
              <a:rPr lang="sv-SE" sz="2800"/>
              <a:t> </a:t>
            </a:r>
            <a:r>
              <a:rPr lang="sv-SE" sz="2400"/>
              <a:t>intresseenkät</a:t>
            </a:r>
            <a:endParaRPr lang="sv-SE" sz="2400">
              <a:solidFill>
                <a:srgbClr val="808080"/>
              </a:solidFill>
              <a:cs typeface="Calibri"/>
            </a:endParaRPr>
          </a:p>
          <a:p>
            <a:pPr algn="r"/>
            <a:r>
              <a:rPr lang="sv-SE" sz="2400"/>
              <a:t>loggbok</a:t>
            </a:r>
            <a:endParaRPr lang="sv-SE" sz="2400">
              <a:solidFill>
                <a:srgbClr val="808080"/>
              </a:solidFill>
              <a:cs typeface="Calibri"/>
            </a:endParaRPr>
          </a:p>
          <a:p>
            <a:pPr algn="r"/>
            <a:r>
              <a:rPr lang="sv-SE" sz="2400"/>
              <a:t>utvärdering</a:t>
            </a:r>
            <a:endParaRPr lang="sv-SE" sz="2400">
              <a:solidFill>
                <a:srgbClr val="808080"/>
              </a:solidFill>
              <a:cs typeface="Calibri"/>
            </a:endParaRPr>
          </a:p>
          <a:p>
            <a:pPr algn="r"/>
            <a:endParaRPr lang="sv-SE" sz="4000">
              <a:solidFill>
                <a:srgbClr val="808080"/>
              </a:solidFill>
            </a:endParaRPr>
          </a:p>
          <a:p>
            <a:pPr algn="r"/>
            <a:endParaRPr lang="sv-SE" sz="40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796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tecknad serie, grafisk design, clipart&#10;&#10;Automatiskt genererad beskrivning">
            <a:extLst>
              <a:ext uri="{FF2B5EF4-FFF2-40B4-BE49-F238E27FC236}">
                <a16:creationId xmlns:a16="http://schemas.microsoft.com/office/drawing/2014/main" id="{B15322CE-7E9E-96F6-DAF0-98F249E1B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82" y="1826234"/>
            <a:ext cx="2947199" cy="41685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588ED2D6-D076-47A9-A1A6-AC8D12798823}"/>
              </a:ext>
            </a:extLst>
          </p:cNvPr>
          <p:cNvSpPr txBox="1"/>
          <p:nvPr/>
        </p:nvSpPr>
        <p:spPr>
          <a:xfrm>
            <a:off x="6502400" y="399164"/>
            <a:ext cx="447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000" b="1"/>
              <a:t>Metodbeskrivning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4546A77-9DE5-3F86-4158-3BA8C14D3658}"/>
              </a:ext>
            </a:extLst>
          </p:cNvPr>
          <p:cNvSpPr txBox="1"/>
          <p:nvPr/>
        </p:nvSpPr>
        <p:spPr>
          <a:xfrm>
            <a:off x="844995" y="1862284"/>
            <a:ext cx="5251005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>
                <a:ea typeface="Verdana"/>
              </a:rPr>
              <a:t>Bakgrund och målgrupp</a:t>
            </a:r>
            <a:br>
              <a:rPr lang="sv-SE" sz="2800">
                <a:ea typeface="Verdana"/>
              </a:rPr>
            </a:br>
            <a:endParaRPr lang="sv-SE" sz="2800">
              <a:ea typeface="Verdana"/>
            </a:endParaRPr>
          </a:p>
          <a:p>
            <a:pPr marL="381000" indent="-381000">
              <a:buFont typeface="Arial" panose="02070309020205020404" pitchFamily="49" charset="0"/>
              <a:buChar char="•"/>
            </a:pPr>
            <a:r>
              <a:rPr lang="sv-SE" sz="2800">
                <a:ea typeface="Verdana"/>
              </a:rPr>
              <a:t>Syfte, mål och KASAM</a:t>
            </a:r>
            <a:br>
              <a:rPr lang="sv-SE" sz="2800">
                <a:ea typeface="Verdana"/>
              </a:rPr>
            </a:br>
            <a:endParaRPr lang="sv-SE" sz="2800">
              <a:ea typeface="Verdana"/>
            </a:endParaRPr>
          </a:p>
          <a:p>
            <a:pPr marL="381000" indent="-381000">
              <a:buFont typeface="Arial" panose="02070309020205020404" pitchFamily="49" charset="0"/>
              <a:buChar char="•"/>
            </a:pPr>
            <a:r>
              <a:rPr lang="sv-SE" sz="2800">
                <a:ea typeface="Verdana"/>
              </a:rPr>
              <a:t>KiX- metoden</a:t>
            </a:r>
            <a:br>
              <a:rPr lang="sv-SE" sz="2800">
                <a:ea typeface="Verdana"/>
              </a:rPr>
            </a:br>
            <a:endParaRPr lang="sv-SE" sz="2800">
              <a:ea typeface="Verdana"/>
              <a:cs typeface="Calibri" panose="020F0502020204030204"/>
            </a:endParaRPr>
          </a:p>
          <a:p>
            <a:pPr marL="381000" indent="-381000">
              <a:buFont typeface="Arial" panose="02070309020205020404" pitchFamily="49" charset="0"/>
              <a:buChar char="•"/>
            </a:pPr>
            <a:r>
              <a:rPr lang="sv-SE" sz="2800">
                <a:ea typeface="Verdana"/>
              </a:rPr>
              <a:t>Starta verksamhet</a:t>
            </a:r>
            <a:br>
              <a:rPr lang="sv-SE" sz="2800">
                <a:ea typeface="Verdana"/>
              </a:rPr>
            </a:br>
            <a:endParaRPr lang="sv-SE" sz="2800">
              <a:ea typeface="Verdana"/>
              <a:cs typeface="Calibri" panose="020F0502020204030204"/>
            </a:endParaRPr>
          </a:p>
          <a:p>
            <a:pPr marL="381000" indent="-381000">
              <a:buFont typeface="Arial" panose="02070309020205020404" pitchFamily="49" charset="0"/>
              <a:buChar char="•"/>
            </a:pPr>
            <a:r>
              <a:rPr lang="sv-SE" sz="2800">
                <a:ea typeface="Verdana"/>
              </a:rPr>
              <a:t>Möjliga vägar till finansiering</a:t>
            </a:r>
            <a:endParaRPr lang="sv-SE" sz="2800">
              <a:ea typeface="Verdana"/>
              <a:cs typeface="Calibri" panose="020F0502020204030204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F6B2F52C-2BE3-F56D-EB98-342B158806B5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44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, fotbeklädnader, tecknad serie, däggdjur&#10;&#10;Automatiskt genererad beskrivning">
            <a:extLst>
              <a:ext uri="{FF2B5EF4-FFF2-40B4-BE49-F238E27FC236}">
                <a16:creationId xmlns:a16="http://schemas.microsoft.com/office/drawing/2014/main" id="{750A7CBB-8EA7-6021-9F0D-96F5016D5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56" y="1816269"/>
            <a:ext cx="2939232" cy="41573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588ED2D6-D076-47A9-A1A6-AC8D12798823}"/>
              </a:ext>
            </a:extLst>
          </p:cNvPr>
          <p:cNvSpPr txBox="1"/>
          <p:nvPr/>
        </p:nvSpPr>
        <p:spPr>
          <a:xfrm>
            <a:off x="6502400" y="399164"/>
            <a:ext cx="447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000" b="1"/>
              <a:t>Cirkelledarmaterial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1C597CE-8C36-0CB7-7391-65A6A84478CC}"/>
              </a:ext>
            </a:extLst>
          </p:cNvPr>
          <p:cNvSpPr txBox="1"/>
          <p:nvPr/>
        </p:nvSpPr>
        <p:spPr>
          <a:xfrm>
            <a:off x="1003212" y="1813413"/>
            <a:ext cx="5092854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sv-SE" sz="2800">
                <a:ea typeface="Verdana"/>
              </a:rPr>
              <a:t>Bakgrund till </a:t>
            </a:r>
            <a:r>
              <a:rPr lang="sv-SE" sz="2800" err="1">
                <a:ea typeface="Verdana"/>
              </a:rPr>
              <a:t>KiX</a:t>
            </a:r>
            <a:br>
              <a:rPr lang="sv-SE" sz="2800">
                <a:ea typeface="Verdana"/>
              </a:rPr>
            </a:br>
            <a:endParaRPr lang="en-US" sz="2800"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sv-SE" sz="2800">
                <a:ea typeface="Verdana"/>
              </a:rPr>
              <a:t>Materialbeskrivning</a:t>
            </a:r>
            <a:br>
              <a:rPr lang="sv-SE" sz="2800">
                <a:ea typeface="Verdana"/>
              </a:rPr>
            </a:br>
            <a:endParaRPr lang="sv-SE" sz="2800">
              <a:ea typeface="Verdana"/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sv-SE" sz="2800">
                <a:ea typeface="Verdana"/>
              </a:rPr>
              <a:t>Hur en träff ser ut</a:t>
            </a:r>
            <a:br>
              <a:rPr lang="sv-SE" sz="2800">
                <a:ea typeface="Verdana"/>
              </a:rPr>
            </a:br>
            <a:endParaRPr lang="sv-SE" sz="2800">
              <a:ea typeface="Verdana"/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sv-SE" sz="2800">
                <a:ea typeface="Verdana"/>
              </a:rPr>
              <a:t>Tips och övningar</a:t>
            </a:r>
            <a:br>
              <a:rPr lang="sv-SE" sz="2800">
                <a:ea typeface="Verdana"/>
              </a:rPr>
            </a:br>
            <a:endParaRPr lang="sv-SE" sz="2800">
              <a:ea typeface="Verdana"/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sv-SE" sz="2800">
                <a:ea typeface="Verdana"/>
              </a:rPr>
              <a:t>Utrymme för anteckningar</a:t>
            </a:r>
            <a:endParaRPr lang="sv-SE" sz="2800">
              <a:ea typeface="Verdana"/>
              <a:cs typeface="Calibri" panose="020F0502020204030204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72B2D31B-8031-045E-7A3F-5B6F2F7D8FE7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21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9374C-3943-CC9F-73EE-5D516383C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>
            <a:extLst>
              <a:ext uri="{FF2B5EF4-FFF2-40B4-BE49-F238E27FC236}">
                <a16:creationId xmlns:a16="http://schemas.microsoft.com/office/drawing/2014/main" id="{AA9A427B-97FD-F101-F721-5A728BC361C7}"/>
              </a:ext>
            </a:extLst>
          </p:cNvPr>
          <p:cNvSpPr txBox="1"/>
          <p:nvPr/>
        </p:nvSpPr>
        <p:spPr>
          <a:xfrm>
            <a:off x="5203809" y="1827644"/>
            <a:ext cx="5768991" cy="29546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>
                <a:cs typeface="Calibri"/>
              </a:rPr>
              <a:t>10 minuter lång </a:t>
            </a:r>
            <a:br>
              <a:rPr lang="sv-SE" sz="2800">
                <a:cs typeface="Calibri"/>
              </a:rPr>
            </a:b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>
                <a:cs typeface="Calibri"/>
              </a:rPr>
              <a:t>Presentation av KiX Senior</a:t>
            </a:r>
            <a:br>
              <a:rPr lang="sv-SE" sz="2800">
                <a:cs typeface="Calibri"/>
              </a:rPr>
            </a:br>
            <a:endParaRPr lang="sv-SE" sz="28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>
                <a:cs typeface="Calibri"/>
              </a:rPr>
              <a:t>Introduktionsfilmen är ett komplement till Studieförbundet Vuxenskolans cirkelledarutbildning</a:t>
            </a:r>
            <a:endParaRPr lang="sv-SE">
              <a:cs typeface="Calibri" panose="020F0502020204030204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18780A3F-4256-B3E7-8056-5C46DF313B72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DBA7BFA7-3395-2756-07CC-1FD9CCEBD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5" name="textruta 25">
            <a:extLst>
              <a:ext uri="{FF2B5EF4-FFF2-40B4-BE49-F238E27FC236}">
                <a16:creationId xmlns:a16="http://schemas.microsoft.com/office/drawing/2014/main" id="{FF191E8F-F1E7-7855-266C-7AF44FBA200D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pic>
        <p:nvPicPr>
          <p:cNvPr id="7" name="Bildobjekt 11">
            <a:extLst>
              <a:ext uri="{FF2B5EF4-FFF2-40B4-BE49-F238E27FC236}">
                <a16:creationId xmlns:a16="http://schemas.microsoft.com/office/drawing/2014/main" id="{4E3709C5-0DD7-2416-3B76-630A66012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478" y="989540"/>
            <a:ext cx="2672530" cy="47171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5B6865FD-6858-A822-FE6E-476C8F25462D}"/>
              </a:ext>
            </a:extLst>
          </p:cNvPr>
          <p:cNvSpPr txBox="1"/>
          <p:nvPr/>
        </p:nvSpPr>
        <p:spPr>
          <a:xfrm>
            <a:off x="6502400" y="399164"/>
            <a:ext cx="447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000" b="1">
                <a:cs typeface="Calibri"/>
              </a:rPr>
              <a:t>Introduktionsfilm</a:t>
            </a:r>
          </a:p>
        </p:txBody>
      </p:sp>
    </p:spTree>
    <p:extLst>
      <p:ext uri="{BB962C8B-B14F-4D97-AF65-F5344CB8AC3E}">
        <p14:creationId xmlns:p14="http://schemas.microsoft.com/office/powerpoint/2010/main" val="180129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logotyp, Teckensnitt, design&#10;&#10;Automatiskt genererad beskrivning">
            <a:extLst>
              <a:ext uri="{FF2B5EF4-FFF2-40B4-BE49-F238E27FC236}">
                <a16:creationId xmlns:a16="http://schemas.microsoft.com/office/drawing/2014/main" id="{BFAA48FF-9D7F-9986-FE97-E6BD7FEE6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12" y="1549876"/>
            <a:ext cx="2502180" cy="4317365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588ED2D6-D076-47A9-A1A6-AC8D12798823}"/>
              </a:ext>
            </a:extLst>
          </p:cNvPr>
          <p:cNvSpPr txBox="1"/>
          <p:nvPr/>
        </p:nvSpPr>
        <p:spPr>
          <a:xfrm>
            <a:off x="6502400" y="399164"/>
            <a:ext cx="447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000" b="1"/>
              <a:t>Aktivitetskortlek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C6FB32BD-C2B7-37E9-1F9B-A919D7DAE7F0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1491E9E-64F0-E95E-C4FA-051E2E2FEE9E}"/>
              </a:ext>
            </a:extLst>
          </p:cNvPr>
          <p:cNvSpPr txBox="1"/>
          <p:nvPr/>
        </p:nvSpPr>
        <p:spPr>
          <a:xfrm>
            <a:off x="5203810" y="1827644"/>
            <a:ext cx="5439678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>
                <a:ea typeface="Verdana"/>
                <a:cs typeface="Calibri" panose="020F0502020204030204"/>
              </a:rPr>
              <a:t>Inspirationsverktyg</a:t>
            </a:r>
            <a:br>
              <a:rPr lang="sv-SE" sz="2800">
                <a:ea typeface="Verdana"/>
                <a:cs typeface="Calibri" panose="020F0502020204030204"/>
              </a:rPr>
            </a:br>
            <a:endParaRPr lang="en-US" sz="28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>
                <a:ea typeface="Verdana"/>
                <a:cs typeface="Calibri" panose="020F0502020204030204"/>
              </a:rPr>
              <a:t>Bidrar till rörelse, kreativitet och delaktighet</a:t>
            </a:r>
            <a:br>
              <a:rPr lang="sv-SE" sz="2800">
                <a:ea typeface="Verdana"/>
                <a:cs typeface="Calibri" panose="020F0502020204030204"/>
              </a:rPr>
            </a:br>
            <a:endParaRPr lang="sv-SE" sz="2800">
              <a:ea typeface="Verdana"/>
              <a:cs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>
                <a:ea typeface="Verdana"/>
                <a:cs typeface="Calibri" panose="020F0502020204030204"/>
              </a:rPr>
              <a:t>Hjälper till med alternativ</a:t>
            </a:r>
            <a:br>
              <a:rPr lang="sv-SE" sz="2800">
                <a:ea typeface="Verdana"/>
                <a:cs typeface="Calibri" panose="020F0502020204030204"/>
              </a:rPr>
            </a:br>
            <a:endParaRPr lang="sv-SE" sz="2800">
              <a:ea typeface="Verdana"/>
              <a:cs typeface="Calibri" panose="020F0502020204030204"/>
            </a:endParaRPr>
          </a:p>
          <a:p>
            <a:pPr marL="381000" indent="-381000">
              <a:buFont typeface="Arial" panose="02070309020205020404" pitchFamily="49" charset="0"/>
              <a:buChar char="•"/>
            </a:pPr>
            <a:r>
              <a:rPr lang="sv-SE" sz="2800">
                <a:ea typeface="Verdana"/>
                <a:cs typeface="Calibri" panose="020F0502020204030204"/>
              </a:rPr>
              <a:t>Består av 156 aktiviteter</a:t>
            </a:r>
            <a:br>
              <a:rPr lang="sv-SE" sz="2800">
                <a:ea typeface="Verdana"/>
                <a:cs typeface="Calibri" panose="020F0502020204030204"/>
              </a:rPr>
            </a:br>
            <a:endParaRPr lang="sv-SE" sz="2800">
              <a:ea typeface="Verdana"/>
              <a:cs typeface="Calibri" panose="020F0502020204030204"/>
            </a:endParaRPr>
          </a:p>
          <a:p>
            <a:pPr marL="381000" indent="-381000">
              <a:buFont typeface="Arial" panose="02070309020205020404" pitchFamily="49" charset="0"/>
              <a:buChar char="•"/>
            </a:pPr>
            <a:r>
              <a:rPr lang="sv-SE" sz="2800">
                <a:ea typeface="Verdana"/>
                <a:cs typeface="Calibri" panose="020F0502020204030204"/>
              </a:rPr>
              <a:t>Bildstöd</a:t>
            </a:r>
          </a:p>
        </p:txBody>
      </p:sp>
    </p:spTree>
    <p:extLst>
      <p:ext uri="{BB962C8B-B14F-4D97-AF65-F5344CB8AC3E}">
        <p14:creationId xmlns:p14="http://schemas.microsoft.com/office/powerpoint/2010/main" val="3101840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clipart, tecknad serie, Teckensnitt, symbol&#10;&#10;Automatiskt genererad beskrivning">
            <a:extLst>
              <a:ext uri="{FF2B5EF4-FFF2-40B4-BE49-F238E27FC236}">
                <a16:creationId xmlns:a16="http://schemas.microsoft.com/office/drawing/2014/main" id="{28627E7D-479C-6C12-A50D-D6EB213AB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74" y="1548216"/>
            <a:ext cx="2517653" cy="4319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588ED2D6-D076-47A9-A1A6-AC8D12798823}"/>
              </a:ext>
            </a:extLst>
          </p:cNvPr>
          <p:cNvSpPr txBox="1"/>
          <p:nvPr/>
        </p:nvSpPr>
        <p:spPr>
          <a:xfrm>
            <a:off x="6502400" y="399164"/>
            <a:ext cx="447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000" b="1"/>
              <a:t>Aktivitetskortlek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C6FB32BD-C2B7-37E9-1F9B-A919D7DAE7F0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 descr="En bild som visar text, brev&#10;&#10;Automatiskt genererad beskrivning">
            <a:extLst>
              <a:ext uri="{FF2B5EF4-FFF2-40B4-BE49-F238E27FC236}">
                <a16:creationId xmlns:a16="http://schemas.microsoft.com/office/drawing/2014/main" id="{A17DF7C0-E12F-B58F-45F4-3E95D1102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70" y="1548216"/>
            <a:ext cx="2517653" cy="4319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Bildobjekt 5" descr="En bild som visar text, brev&#10;&#10;Automatiskt genererad beskrivning">
            <a:extLst>
              <a:ext uri="{FF2B5EF4-FFF2-40B4-BE49-F238E27FC236}">
                <a16:creationId xmlns:a16="http://schemas.microsoft.com/office/drawing/2014/main" id="{8244B18E-D498-01EC-616C-0B44A8CF2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22" y="1548216"/>
            <a:ext cx="2517653" cy="43190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9816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" t="-39355" b="-39275"/>
            </a:stretch>
          </a:blipFill>
        </p:spPr>
        <p:txBody>
          <a:bodyPr/>
          <a:lstStyle/>
          <a:p>
            <a:endParaRPr lang="sv-SE" sz="1200"/>
          </a:p>
        </p:txBody>
      </p:sp>
      <p:sp>
        <p:nvSpPr>
          <p:cNvPr id="3" name="TextBox 3"/>
          <p:cNvSpPr txBox="1"/>
          <p:nvPr/>
        </p:nvSpPr>
        <p:spPr>
          <a:xfrm>
            <a:off x="2136343" y="2642951"/>
            <a:ext cx="7919313" cy="1572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6"/>
              </a:lnSpc>
            </a:pPr>
            <a:r>
              <a:rPr lang="sv-SE" sz="6000" b="1">
                <a:solidFill>
                  <a:schemeClr val="bg1"/>
                </a:solidFill>
              </a:rPr>
              <a:t>Kreativitet, inspiration &amp; </a:t>
            </a:r>
          </a:p>
          <a:p>
            <a:pPr algn="ctr">
              <a:lnSpc>
                <a:spcPts val="6066"/>
              </a:lnSpc>
              <a:spcBef>
                <a:spcPct val="0"/>
              </a:spcBef>
            </a:pPr>
            <a:r>
              <a:rPr lang="sv-SE" sz="6000" b="1">
                <a:solidFill>
                  <a:schemeClr val="bg1"/>
                </a:solidFill>
              </a:rPr>
              <a:t>x-</a:t>
            </a:r>
            <a:r>
              <a:rPr lang="sv-SE" sz="6000" b="1" err="1">
                <a:solidFill>
                  <a:schemeClr val="bg1"/>
                </a:solidFill>
              </a:rPr>
              <a:t>tra</a:t>
            </a:r>
            <a:r>
              <a:rPr lang="sv-SE" sz="6000" b="1">
                <a:solidFill>
                  <a:schemeClr val="bg1"/>
                </a:solidFill>
              </a:rPr>
              <a:t> mycket kärlek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" t="-39355" b="-39275"/>
            </a:stretch>
          </a:blipFill>
        </p:spPr>
        <p:txBody>
          <a:bodyPr/>
          <a:lstStyle/>
          <a:p>
            <a:endParaRPr lang="sv-SE" sz="1200"/>
          </a:p>
        </p:txBody>
      </p:sp>
      <p:sp>
        <p:nvSpPr>
          <p:cNvPr id="3" name="TextBox 3"/>
          <p:cNvSpPr txBox="1"/>
          <p:nvPr/>
        </p:nvSpPr>
        <p:spPr>
          <a:xfrm>
            <a:off x="2136343" y="1860686"/>
            <a:ext cx="7919313" cy="3136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6"/>
              </a:lnSpc>
            </a:pPr>
            <a:r>
              <a:rPr lang="sv-SE" sz="6000" b="1">
                <a:solidFill>
                  <a:schemeClr val="bg1"/>
                </a:solidFill>
              </a:rPr>
              <a:t>Alla har rätt </a:t>
            </a:r>
          </a:p>
          <a:p>
            <a:pPr algn="ctr">
              <a:lnSpc>
                <a:spcPts val="6066"/>
              </a:lnSpc>
            </a:pPr>
            <a:r>
              <a:rPr lang="sv-SE" sz="6000" b="1">
                <a:solidFill>
                  <a:schemeClr val="bg1"/>
                </a:solidFill>
              </a:rPr>
              <a:t>och behov </a:t>
            </a:r>
          </a:p>
          <a:p>
            <a:pPr algn="ctr">
              <a:lnSpc>
                <a:spcPts val="6066"/>
              </a:lnSpc>
            </a:pPr>
            <a:r>
              <a:rPr lang="sv-SE" sz="6000" b="1">
                <a:solidFill>
                  <a:schemeClr val="bg1"/>
                </a:solidFill>
              </a:rPr>
              <a:t>till en </a:t>
            </a:r>
          </a:p>
          <a:p>
            <a:pPr algn="ctr">
              <a:lnSpc>
                <a:spcPts val="6066"/>
              </a:lnSpc>
            </a:pPr>
            <a:r>
              <a:rPr lang="sv-SE" sz="6000" b="1">
                <a:solidFill>
                  <a:schemeClr val="bg1"/>
                </a:solidFill>
              </a:rPr>
              <a:t>meningsfull fritid</a:t>
            </a:r>
          </a:p>
        </p:txBody>
      </p:sp>
    </p:spTree>
    <p:extLst>
      <p:ext uri="{BB962C8B-B14F-4D97-AF65-F5344CB8AC3E}">
        <p14:creationId xmlns:p14="http://schemas.microsoft.com/office/powerpoint/2010/main" val="69655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9F3403F1-3675-4CE2-1B4F-2EA92C353CCE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98E64509-3232-2CB7-03A4-626CDF46C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5" name="textruta 25">
            <a:extLst>
              <a:ext uri="{FF2B5EF4-FFF2-40B4-BE49-F238E27FC236}">
                <a16:creationId xmlns:a16="http://schemas.microsoft.com/office/drawing/2014/main" id="{ADAC4A7B-BB29-1586-5F5E-4251B311288F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3D8F12F4-E418-6602-E914-86C63AE464D5}"/>
              </a:ext>
            </a:extLst>
          </p:cNvPr>
          <p:cNvSpPr/>
          <p:nvPr/>
        </p:nvSpPr>
        <p:spPr>
          <a:xfrm>
            <a:off x="289081" y="4960799"/>
            <a:ext cx="3466566" cy="1897201"/>
          </a:xfrm>
          <a:custGeom>
            <a:avLst/>
            <a:gdLst/>
            <a:ahLst/>
            <a:cxnLst/>
            <a:rect l="l" t="t" r="r" b="b"/>
            <a:pathLst>
              <a:path w="2919204" h="1795311">
                <a:moveTo>
                  <a:pt x="0" y="0"/>
                </a:moveTo>
                <a:lnTo>
                  <a:pt x="2919205" y="0"/>
                </a:lnTo>
                <a:lnTo>
                  <a:pt x="2919205" y="1795310"/>
                </a:lnTo>
                <a:lnTo>
                  <a:pt x="0" y="1795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 sz="1200"/>
          </a:p>
        </p:txBody>
      </p:sp>
      <p:sp>
        <p:nvSpPr>
          <p:cNvPr id="9" name="Freeform 22">
            <a:extLst>
              <a:ext uri="{FF2B5EF4-FFF2-40B4-BE49-F238E27FC236}">
                <a16:creationId xmlns:a16="http://schemas.microsoft.com/office/drawing/2014/main" id="{B2A5E38B-D835-800C-82DC-6F14924142BB}"/>
              </a:ext>
            </a:extLst>
          </p:cNvPr>
          <p:cNvSpPr/>
          <p:nvPr/>
        </p:nvSpPr>
        <p:spPr>
          <a:xfrm>
            <a:off x="6096001" y="4836007"/>
            <a:ext cx="2130536" cy="1897201"/>
          </a:xfrm>
          <a:custGeom>
            <a:avLst/>
            <a:gdLst/>
            <a:ahLst/>
            <a:cxnLst/>
            <a:rect l="l" t="t" r="r" b="b"/>
            <a:pathLst>
              <a:path w="1650940" h="1572521">
                <a:moveTo>
                  <a:pt x="0" y="0"/>
                </a:moveTo>
                <a:lnTo>
                  <a:pt x="1650940" y="0"/>
                </a:lnTo>
                <a:lnTo>
                  <a:pt x="1650940" y="1572521"/>
                </a:lnTo>
                <a:lnTo>
                  <a:pt x="0" y="1572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 sz="120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F19D922-1779-1769-47C9-448DEF5DDAD6}"/>
              </a:ext>
            </a:extLst>
          </p:cNvPr>
          <p:cNvSpPr txBox="1"/>
          <p:nvPr/>
        </p:nvSpPr>
        <p:spPr>
          <a:xfrm>
            <a:off x="871045" y="399164"/>
            <a:ext cx="6544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/>
              <a:t>Cirkelledarens roll</a:t>
            </a:r>
            <a:endParaRPr lang="sv-SE" sz="5400" b="1">
              <a:cs typeface="Calibri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018ABFD5-4D0F-EE4A-78BF-495F7E2ED9D4}"/>
              </a:ext>
            </a:extLst>
          </p:cNvPr>
          <p:cNvSpPr txBox="1"/>
          <p:nvPr/>
        </p:nvSpPr>
        <p:spPr>
          <a:xfrm>
            <a:off x="871046" y="1661859"/>
            <a:ext cx="9990242" cy="32762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sv-SE" sz="2400">
                <a:cs typeface="Calibri"/>
              </a:rPr>
              <a:t>En lyhörd och kreativ person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sv-SE" sz="2400">
                <a:cs typeface="Calibri"/>
              </a:rPr>
              <a:t>Har stor tilltro till gruppen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sv-SE" sz="2400">
                <a:cs typeface="Calibri"/>
              </a:rPr>
              <a:t>Har inget omvårdnadsansvar 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sv-SE" sz="2400">
                <a:cs typeface="Calibri"/>
              </a:rPr>
              <a:t>Leder gruppen utan att bestämma innehållet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sv-SE" sz="2400">
                <a:cs typeface="Calibri"/>
              </a:rPr>
              <a:t>Är nyfiken på KiX Seniors metodmaterial som fokuserar på delaktighet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3902968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7FB2AD4F-CE9A-7DBA-B721-73A9DEA983A7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465C4E43-E975-AD32-3C32-97EE1400E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5" name="textruta 25">
            <a:extLst>
              <a:ext uri="{FF2B5EF4-FFF2-40B4-BE49-F238E27FC236}">
                <a16:creationId xmlns:a16="http://schemas.microsoft.com/office/drawing/2014/main" id="{EB5653F7-606F-358E-1E20-C49CCCD68DD7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0948B9FC-E2BD-4BAE-B86C-C55A24AE8B01}"/>
              </a:ext>
            </a:extLst>
          </p:cNvPr>
          <p:cNvSpPr txBox="1"/>
          <p:nvPr/>
        </p:nvSpPr>
        <p:spPr>
          <a:xfrm>
            <a:off x="1935192" y="1918865"/>
            <a:ext cx="83216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3600" b="1"/>
              <a:t>Samverkan</a:t>
            </a:r>
            <a:br>
              <a:rPr lang="sv-SE" sz="3600" b="1"/>
            </a:br>
            <a:r>
              <a:rPr lang="sv-SE" sz="800" b="1"/>
              <a:t> </a:t>
            </a:r>
          </a:p>
          <a:p>
            <a:pPr algn="ctr"/>
            <a:r>
              <a:rPr lang="sv-SE" sz="3600"/>
              <a:t>Kommun + Civilsamhälle = Lyckat resultat</a:t>
            </a: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FFF85B82-0AAC-5FAC-97DB-346368F1D350}"/>
              </a:ext>
            </a:extLst>
          </p:cNvPr>
          <p:cNvSpPr/>
          <p:nvPr/>
        </p:nvSpPr>
        <p:spPr>
          <a:xfrm>
            <a:off x="438160" y="4675517"/>
            <a:ext cx="3064165" cy="1967879"/>
          </a:xfrm>
          <a:custGeom>
            <a:avLst/>
            <a:gdLst/>
            <a:ahLst/>
            <a:cxnLst/>
            <a:rect l="l" t="t" r="r" b="b"/>
            <a:pathLst>
              <a:path w="2070046" h="1249555">
                <a:moveTo>
                  <a:pt x="0" y="0"/>
                </a:moveTo>
                <a:lnTo>
                  <a:pt x="2070046" y="0"/>
                </a:lnTo>
                <a:lnTo>
                  <a:pt x="2070046" y="1249555"/>
                </a:lnTo>
                <a:lnTo>
                  <a:pt x="0" y="12495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6389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D2647-C5B6-CD0D-D2D0-37A6EE1B4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0565B07C-84E4-8BD2-AC14-636E0838AFB4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434E740D-2592-33B3-523F-FE3763D50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5" name="textruta 25">
            <a:extLst>
              <a:ext uri="{FF2B5EF4-FFF2-40B4-BE49-F238E27FC236}">
                <a16:creationId xmlns:a16="http://schemas.microsoft.com/office/drawing/2014/main" id="{524BB2AF-149B-8E04-BCF4-B903C2F30262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0A25A9-302D-66F0-3911-0697D7343A7A}"/>
              </a:ext>
            </a:extLst>
          </p:cNvPr>
          <p:cNvSpPr txBox="1"/>
          <p:nvPr/>
        </p:nvSpPr>
        <p:spPr>
          <a:xfrm>
            <a:off x="1144437" y="1719532"/>
            <a:ext cx="38215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Source Sans Pro"/>
                <a:ea typeface="Source Sans Pro"/>
              </a:rPr>
              <a:t>Konta</a:t>
            </a:r>
            <a:r>
              <a:rPr lang="en-US">
                <a:solidFill>
                  <a:srgbClr val="FFFFFF"/>
                </a:solidFill>
                <a:latin typeface="Source Sans Pro"/>
                <a:ea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lang="en-US" sz="150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B3E2DC-C798-34FE-0B0D-554D17CF0644}"/>
              </a:ext>
            </a:extLst>
          </p:cNvPr>
          <p:cNvSpPr txBox="1"/>
          <p:nvPr/>
        </p:nvSpPr>
        <p:spPr>
          <a:xfrm>
            <a:off x="1966822" y="2037990"/>
            <a:ext cx="8098276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800">
                <a:latin typeface="Calibri"/>
              </a:rPr>
              <a:t>Studieförbundet Vuxenskolan Västra Götaland</a:t>
            </a:r>
            <a:br>
              <a:rPr lang="sv-SE" sz="2800">
                <a:latin typeface="Calibri"/>
                <a:cs typeface="Calibri"/>
              </a:rPr>
            </a:br>
            <a:br>
              <a:rPr lang="sv-SE" sz="2800">
                <a:latin typeface="Calibri"/>
                <a:cs typeface="Calibri"/>
              </a:rPr>
            </a:br>
            <a:r>
              <a:rPr lang="sv-SE" sz="2800">
                <a:latin typeface="Calibri"/>
                <a:cs typeface="Calibri"/>
              </a:rPr>
              <a:t>vgregion@sv.se  </a:t>
            </a:r>
            <a:endParaRPr lang="en-US" sz="2800">
              <a:latin typeface="Calibri"/>
              <a:cs typeface="Calibri"/>
            </a:endParaRPr>
          </a:p>
          <a:p>
            <a:br>
              <a:rPr lang="sv-SE" sz="2800">
                <a:latin typeface="Calibri"/>
                <a:cs typeface="Calibri"/>
              </a:rPr>
            </a:br>
            <a:r>
              <a:rPr lang="sv-SE" sz="2800">
                <a:latin typeface="Calibri"/>
                <a:cs typeface="Calibri"/>
              </a:rPr>
              <a:t>0522- 65 33 33 </a:t>
            </a:r>
            <a:br>
              <a:rPr lang="sv-SE" sz="2800">
                <a:latin typeface="Calibri"/>
                <a:cs typeface="Calibri"/>
              </a:rPr>
            </a:br>
            <a:br>
              <a:rPr lang="sv-SE" sz="2800">
                <a:latin typeface="Calibri"/>
              </a:rPr>
            </a:br>
            <a:r>
              <a:rPr lang="sv-SE" sz="2800">
                <a:latin typeface="Calibri"/>
              </a:rPr>
              <a:t>eller ta kontakt med din lokala SV-avdelning!  </a:t>
            </a:r>
            <a:endParaRPr lang="en-US" sz="2800">
              <a:cs typeface="Calibri"/>
            </a:endParaRPr>
          </a:p>
        </p:txBody>
      </p:sp>
      <p:pic>
        <p:nvPicPr>
          <p:cNvPr id="2" name="Graphic 1" descr="E-post kontur">
            <a:extLst>
              <a:ext uri="{FF2B5EF4-FFF2-40B4-BE49-F238E27FC236}">
                <a16:creationId xmlns:a16="http://schemas.microsoft.com/office/drawing/2014/main" id="{82A53B69-6F95-25B2-F5C4-65452287F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0789" y="2763862"/>
            <a:ext cx="705484" cy="720000"/>
          </a:xfrm>
          <a:prstGeom prst="rect">
            <a:avLst/>
          </a:prstGeom>
        </p:spPr>
      </p:pic>
      <p:pic>
        <p:nvPicPr>
          <p:cNvPr id="8" name="Graphic 7" descr="Högtalartelefon kontur">
            <a:extLst>
              <a:ext uri="{FF2B5EF4-FFF2-40B4-BE49-F238E27FC236}">
                <a16:creationId xmlns:a16="http://schemas.microsoft.com/office/drawing/2014/main" id="{E6C8BBC1-B9F3-CC2A-B9E0-9C34A5617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4435" y="3665882"/>
            <a:ext cx="681838" cy="720000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C56296BE-EF61-215F-33DC-1C7B228C3FA2}"/>
              </a:ext>
            </a:extLst>
          </p:cNvPr>
          <p:cNvSpPr txBox="1"/>
          <p:nvPr/>
        </p:nvSpPr>
        <p:spPr>
          <a:xfrm>
            <a:off x="871045" y="399164"/>
            <a:ext cx="7124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>
                <a:latin typeface="Calibri"/>
              </a:rPr>
              <a:t>Kontakt och material</a:t>
            </a:r>
            <a:endParaRPr lang="sv-SE" sz="5400" b="1">
              <a:cs typeface="Calibri"/>
            </a:endParaRPr>
          </a:p>
        </p:txBody>
      </p:sp>
      <p:pic>
        <p:nvPicPr>
          <p:cNvPr id="13" name="Bild 12" descr="Personalbricka kontur">
            <a:extLst>
              <a:ext uri="{FF2B5EF4-FFF2-40B4-BE49-F238E27FC236}">
                <a16:creationId xmlns:a16="http://schemas.microsoft.com/office/drawing/2014/main" id="{71108D60-F3C8-A74C-E72F-8BC4B1582C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4436" y="1863178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4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>
            <a:extLst>
              <a:ext uri="{FF2B5EF4-FFF2-40B4-BE49-F238E27FC236}">
                <a16:creationId xmlns:a16="http://schemas.microsoft.com/office/drawing/2014/main" id="{AB05AED7-4053-4DE5-8BE2-B18F5FFFBD44}"/>
              </a:ext>
            </a:extLst>
          </p:cNvPr>
          <p:cNvSpPr txBox="1"/>
          <p:nvPr/>
        </p:nvSpPr>
        <p:spPr>
          <a:xfrm>
            <a:off x="1566849" y="1256354"/>
            <a:ext cx="9628372" cy="304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67" b="1"/>
              <a:t>Primär målgrupp: </a:t>
            </a:r>
            <a:r>
              <a:rPr lang="sv-SE" sz="2667"/>
              <a:t>Äldre personer med intellektuell funktionsnedsättning. (Pensionärer och de som närmar sig pension)</a:t>
            </a:r>
          </a:p>
          <a:p>
            <a:endParaRPr lang="sv-SE" sz="2667"/>
          </a:p>
          <a:p>
            <a:r>
              <a:rPr lang="sv-SE" sz="2667" b="1"/>
              <a:t>Arvsfondsprojekt: </a:t>
            </a:r>
            <a:r>
              <a:rPr lang="sv-SE" sz="2667"/>
              <a:t>November 2020 - Februari 2024</a:t>
            </a:r>
          </a:p>
          <a:p>
            <a:endParaRPr lang="sv-SE" sz="2667"/>
          </a:p>
          <a:p>
            <a:r>
              <a:rPr lang="sv-SE" sz="2667" b="1"/>
              <a:t>Projektägare: </a:t>
            </a:r>
            <a:r>
              <a:rPr lang="sv-SE" sz="2667"/>
              <a:t>Studieförbundet Vuxenskolan Västra Götaland</a:t>
            </a:r>
          </a:p>
          <a:p>
            <a:endParaRPr lang="sv-SE" sz="3200"/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5E477243-12C3-DED5-CF57-5965E44F4D62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4B68B1B9-5560-3BC6-B6D3-4D0FF4792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4" name="textruta 25">
            <a:extLst>
              <a:ext uri="{FF2B5EF4-FFF2-40B4-BE49-F238E27FC236}">
                <a16:creationId xmlns:a16="http://schemas.microsoft.com/office/drawing/2014/main" id="{09639149-DADB-4481-BE4B-F6EA2B7FA0B0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C055ABE-534A-41F2-C0E6-D011F19941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89429" y="5008335"/>
            <a:ext cx="2605088" cy="62847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3B473AB-91D0-A1E9-C1F8-6E53612630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43200" y="4992917"/>
            <a:ext cx="1968052" cy="6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50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B266C-D362-D3C2-FFB0-08C27B4E0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ruta 17">
            <a:extLst>
              <a:ext uri="{FF2B5EF4-FFF2-40B4-BE49-F238E27FC236}">
                <a16:creationId xmlns:a16="http://schemas.microsoft.com/office/drawing/2014/main" id="{3BDC8B8C-E044-F177-D697-D5D1750E60F7}"/>
              </a:ext>
            </a:extLst>
          </p:cNvPr>
          <p:cNvSpPr txBox="1"/>
          <p:nvPr/>
        </p:nvSpPr>
        <p:spPr>
          <a:xfrm>
            <a:off x="871046" y="399164"/>
            <a:ext cx="6477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/>
              <a:t>Varför KiX-metoden?</a:t>
            </a:r>
            <a:endParaRPr lang="en-US" sz="5400"/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0DCF4532-4A17-CACA-F581-C4CD8D0426A4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2229C06A-731E-5942-AF1B-DC10BAA3AB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4" name="textruta 25">
            <a:extLst>
              <a:ext uri="{FF2B5EF4-FFF2-40B4-BE49-F238E27FC236}">
                <a16:creationId xmlns:a16="http://schemas.microsoft.com/office/drawing/2014/main" id="{3B194DF9-9D29-5230-2841-115F020555DA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A51162-686F-752A-0A69-A92CF81215D2}"/>
              </a:ext>
            </a:extLst>
          </p:cNvPr>
          <p:cNvSpPr txBox="1"/>
          <p:nvPr/>
        </p:nvSpPr>
        <p:spPr>
          <a:xfrm>
            <a:off x="4660644" y="2127716"/>
            <a:ext cx="335022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cs typeface="Calibri"/>
              </a:rPr>
              <a:t>Socialt</a:t>
            </a:r>
            <a:r>
              <a:rPr lang="en-US" sz="2800" dirty="0">
                <a:cs typeface="Calibri"/>
              </a:rPr>
              <a:t> </a:t>
            </a:r>
            <a:r>
              <a:rPr lang="sv-SE" sz="2800" dirty="0">
                <a:cs typeface="Calibri"/>
              </a:rPr>
              <a:t>sammanhang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D3EBC-6FCF-1765-7D89-32AE044D3475}"/>
              </a:ext>
            </a:extLst>
          </p:cNvPr>
          <p:cNvSpPr txBox="1"/>
          <p:nvPr/>
        </p:nvSpPr>
        <p:spPr>
          <a:xfrm>
            <a:off x="844152" y="1992574"/>
            <a:ext cx="1884459" cy="5345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err="1">
                <a:cs typeface="Calibri"/>
              </a:rPr>
              <a:t>Egenmakt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95D293-784E-9712-34EA-7684F1DC4955}"/>
              </a:ext>
            </a:extLst>
          </p:cNvPr>
          <p:cNvSpPr txBox="1"/>
          <p:nvPr/>
        </p:nvSpPr>
        <p:spPr>
          <a:xfrm>
            <a:off x="8812420" y="4016694"/>
            <a:ext cx="11673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cs typeface="Calibri"/>
              </a:rPr>
              <a:t>Ansvar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A7DFBD-88A4-D464-640B-46656DF7D522}"/>
              </a:ext>
            </a:extLst>
          </p:cNvPr>
          <p:cNvSpPr txBox="1"/>
          <p:nvPr/>
        </p:nvSpPr>
        <p:spPr>
          <a:xfrm>
            <a:off x="9480093" y="1992574"/>
            <a:ext cx="2180883" cy="5345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err="1">
                <a:cs typeface="Calibri"/>
              </a:rPr>
              <a:t>Delaktighet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FEC3E-94DE-22D6-745E-9BA94130900D}"/>
              </a:ext>
            </a:extLst>
          </p:cNvPr>
          <p:cNvSpPr txBox="1"/>
          <p:nvPr/>
        </p:nvSpPr>
        <p:spPr>
          <a:xfrm>
            <a:off x="4984763" y="3096637"/>
            <a:ext cx="399196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800" dirty="0">
                <a:cs typeface="Calibri"/>
              </a:rPr>
              <a:t>Motverkar ensamhet 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89EA2-E723-CCA9-A12A-0FBD97459178}"/>
              </a:ext>
            </a:extLst>
          </p:cNvPr>
          <p:cNvSpPr txBox="1"/>
          <p:nvPr/>
        </p:nvSpPr>
        <p:spPr>
          <a:xfrm>
            <a:off x="9223857" y="3046059"/>
            <a:ext cx="158655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2800" dirty="0">
                <a:cs typeface="Calibri"/>
              </a:rPr>
              <a:t>Trygghet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84EAF-1612-AD3E-1DDA-3970A6AD2648}"/>
              </a:ext>
            </a:extLst>
          </p:cNvPr>
          <p:cNvSpPr txBox="1"/>
          <p:nvPr/>
        </p:nvSpPr>
        <p:spPr>
          <a:xfrm>
            <a:off x="2947986" y="4633846"/>
            <a:ext cx="171265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2800" dirty="0">
                <a:cs typeface="Calibri"/>
              </a:rPr>
              <a:t>Stimulans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F23FCA-AA23-AA18-8C9B-4B28CF0710DB}"/>
              </a:ext>
            </a:extLst>
          </p:cNvPr>
          <p:cNvSpPr txBox="1"/>
          <p:nvPr/>
        </p:nvSpPr>
        <p:spPr>
          <a:xfrm>
            <a:off x="3982208" y="3925314"/>
            <a:ext cx="26328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800" dirty="0">
                <a:cs typeface="Calibri"/>
              </a:rPr>
              <a:t>Hälsofrämjande </a:t>
            </a:r>
            <a:endParaRPr lang="en-US" sz="2800" dirty="0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617FB9-68EC-4941-7B16-0BACA92465AB}"/>
              </a:ext>
            </a:extLst>
          </p:cNvPr>
          <p:cNvSpPr txBox="1"/>
          <p:nvPr/>
        </p:nvSpPr>
        <p:spPr>
          <a:xfrm>
            <a:off x="1478818" y="3379559"/>
            <a:ext cx="158655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2800" dirty="0">
                <a:cs typeface="Calibri"/>
              </a:rPr>
              <a:t>Kompisar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41379B-A65F-961B-AB89-A481532D0302}"/>
              </a:ext>
            </a:extLst>
          </p:cNvPr>
          <p:cNvSpPr txBox="1"/>
          <p:nvPr/>
        </p:nvSpPr>
        <p:spPr>
          <a:xfrm>
            <a:off x="6615087" y="4618727"/>
            <a:ext cx="14671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2800" dirty="0">
                <a:cs typeface="Calibri"/>
              </a:rPr>
              <a:t>Rutiner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99B984-D16A-08B2-4534-66998A10BF52}"/>
              </a:ext>
            </a:extLst>
          </p:cNvPr>
          <p:cNvSpPr txBox="1"/>
          <p:nvPr/>
        </p:nvSpPr>
        <p:spPr>
          <a:xfrm>
            <a:off x="2327715" y="2634511"/>
            <a:ext cx="204716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2800" dirty="0">
                <a:cs typeface="Calibri"/>
              </a:rPr>
              <a:t>Miljöombyte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002003-F157-7959-E474-A2987ECE6918}"/>
              </a:ext>
            </a:extLst>
          </p:cNvPr>
          <p:cNvSpPr txBox="1"/>
          <p:nvPr/>
        </p:nvSpPr>
        <p:spPr>
          <a:xfrm>
            <a:off x="684095" y="4186924"/>
            <a:ext cx="158655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800" dirty="0"/>
              <a:t>KASAM</a:t>
            </a:r>
            <a:endParaRPr lang="en-US" sz="2800" dirty="0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1C7BC4A0-950C-EC36-B71E-90E880F00D5E}"/>
              </a:ext>
            </a:extLst>
          </p:cNvPr>
          <p:cNvSpPr/>
          <p:nvPr/>
        </p:nvSpPr>
        <p:spPr>
          <a:xfrm>
            <a:off x="183018" y="4796566"/>
            <a:ext cx="1697350" cy="2029441"/>
          </a:xfrm>
          <a:custGeom>
            <a:avLst/>
            <a:gdLst/>
            <a:ahLst/>
            <a:cxnLst/>
            <a:rect l="l" t="t" r="r" b="b"/>
            <a:pathLst>
              <a:path w="1697350" h="2029441">
                <a:moveTo>
                  <a:pt x="0" y="0"/>
                </a:moveTo>
                <a:lnTo>
                  <a:pt x="1697350" y="0"/>
                </a:lnTo>
                <a:lnTo>
                  <a:pt x="1697350" y="2029441"/>
                </a:lnTo>
                <a:lnTo>
                  <a:pt x="0" y="2029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B4DE8DAB-E471-5E78-96D2-A515C5D47344}"/>
              </a:ext>
            </a:extLst>
          </p:cNvPr>
          <p:cNvSpPr/>
          <p:nvPr/>
        </p:nvSpPr>
        <p:spPr>
          <a:xfrm>
            <a:off x="4539223" y="5351116"/>
            <a:ext cx="1125598" cy="1368914"/>
          </a:xfrm>
          <a:custGeom>
            <a:avLst/>
            <a:gdLst/>
            <a:ahLst/>
            <a:cxnLst/>
            <a:rect l="l" t="t" r="r" b="b"/>
            <a:pathLst>
              <a:path w="1615863" h="2032532">
                <a:moveTo>
                  <a:pt x="0" y="0"/>
                </a:moveTo>
                <a:lnTo>
                  <a:pt x="1615863" y="0"/>
                </a:lnTo>
                <a:lnTo>
                  <a:pt x="1615863" y="2032532"/>
                </a:lnTo>
                <a:lnTo>
                  <a:pt x="0" y="2032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66F6325F-63AD-BD36-AF8B-82DB3793DAE7}"/>
              </a:ext>
            </a:extLst>
          </p:cNvPr>
          <p:cNvSpPr/>
          <p:nvPr/>
        </p:nvSpPr>
        <p:spPr>
          <a:xfrm>
            <a:off x="8196552" y="5186205"/>
            <a:ext cx="780180" cy="1614948"/>
          </a:xfrm>
          <a:custGeom>
            <a:avLst/>
            <a:gdLst/>
            <a:ahLst/>
            <a:cxnLst/>
            <a:rect l="l" t="t" r="r" b="b"/>
            <a:pathLst>
              <a:path w="923258" h="2057400">
                <a:moveTo>
                  <a:pt x="0" y="0"/>
                </a:moveTo>
                <a:lnTo>
                  <a:pt x="923258" y="0"/>
                </a:lnTo>
                <a:lnTo>
                  <a:pt x="92325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2073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" t="-39355" b="-39275"/>
            </a:stretch>
          </a:blipFill>
        </p:spPr>
        <p:txBody>
          <a:bodyPr/>
          <a:lstStyle/>
          <a:p>
            <a:endParaRPr lang="sv-SE" sz="1200"/>
          </a:p>
        </p:txBody>
      </p:sp>
      <p:sp>
        <p:nvSpPr>
          <p:cNvPr id="3" name="TextBox 3"/>
          <p:cNvSpPr txBox="1"/>
          <p:nvPr/>
        </p:nvSpPr>
        <p:spPr>
          <a:xfrm>
            <a:off x="2136343" y="2251819"/>
            <a:ext cx="7919313" cy="2354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6"/>
              </a:lnSpc>
            </a:pPr>
            <a:r>
              <a:rPr lang="sv-SE" sz="6000" b="1">
                <a:solidFill>
                  <a:schemeClr val="bg1"/>
                </a:solidFill>
              </a:rPr>
              <a:t>Aktiv</a:t>
            </a:r>
          </a:p>
          <a:p>
            <a:pPr algn="ctr">
              <a:lnSpc>
                <a:spcPts val="6066"/>
              </a:lnSpc>
            </a:pPr>
            <a:r>
              <a:rPr lang="sv-SE" sz="6000" b="1">
                <a:solidFill>
                  <a:schemeClr val="bg1"/>
                </a:solidFill>
              </a:rPr>
              <a:t>Fritid</a:t>
            </a:r>
          </a:p>
          <a:p>
            <a:pPr algn="ctr">
              <a:lnSpc>
                <a:spcPts val="6066"/>
              </a:lnSpc>
            </a:pPr>
            <a:r>
              <a:rPr lang="sv-SE" sz="6000" b="1">
                <a:solidFill>
                  <a:schemeClr val="bg1"/>
                </a:solidFill>
              </a:rPr>
              <a:t>Tillsammans</a:t>
            </a:r>
          </a:p>
        </p:txBody>
      </p:sp>
    </p:spTree>
    <p:extLst>
      <p:ext uri="{BB962C8B-B14F-4D97-AF65-F5344CB8AC3E}">
        <p14:creationId xmlns:p14="http://schemas.microsoft.com/office/powerpoint/2010/main" val="1262437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8B545A78-D65F-7795-D6A9-DD9EAF68C525}"/>
              </a:ext>
            </a:extLst>
          </p:cNvPr>
          <p:cNvSpPr txBox="1"/>
          <p:nvPr/>
        </p:nvSpPr>
        <p:spPr>
          <a:xfrm>
            <a:off x="871046" y="1661859"/>
            <a:ext cx="9711461" cy="25006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650">
                <a:cs typeface="Calibri"/>
              </a:rPr>
              <a:t>Fri tid syftar till att det finns tid som är uppbokad, exempelvis tid för arbete</a:t>
            </a:r>
            <a:br>
              <a:rPr lang="sv-SE" sz="2650">
                <a:cs typeface="Calibri"/>
              </a:rPr>
            </a:br>
            <a:endParaRPr lang="sv-SE" sz="265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650">
                <a:cs typeface="Calibri"/>
              </a:rPr>
              <a:t>För någon som har ett arbete infinner sig vanligen fritid en stund på kvällen på vardagar och lite mer på helgen</a:t>
            </a:r>
          </a:p>
          <a:p>
            <a:pPr marL="342900" indent="-342900">
              <a:buFont typeface="Calibri"/>
              <a:buChar char="-"/>
            </a:pPr>
            <a:endParaRPr lang="en-US" sz="2400">
              <a:cs typeface="Calibri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F3403F1-3675-4CE2-1B4F-2EA92C353CCE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98E64509-3232-2CB7-03A4-626CDF46C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5" name="textruta 25">
            <a:extLst>
              <a:ext uri="{FF2B5EF4-FFF2-40B4-BE49-F238E27FC236}">
                <a16:creationId xmlns:a16="http://schemas.microsoft.com/office/drawing/2014/main" id="{ADAC4A7B-BB29-1586-5F5E-4251B311288F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1215BB7-B9F7-FEF2-A685-74EAA73E9DE7}"/>
              </a:ext>
            </a:extLst>
          </p:cNvPr>
          <p:cNvSpPr txBox="1"/>
          <p:nvPr/>
        </p:nvSpPr>
        <p:spPr>
          <a:xfrm>
            <a:off x="871046" y="399164"/>
            <a:ext cx="461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/>
              <a:t>Fritid-Fri tid</a:t>
            </a:r>
            <a:endParaRPr lang="en-US" sz="4000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986207C2-BF97-6FE5-1635-7B2689C4D242}"/>
              </a:ext>
            </a:extLst>
          </p:cNvPr>
          <p:cNvSpPr/>
          <p:nvPr/>
        </p:nvSpPr>
        <p:spPr>
          <a:xfrm>
            <a:off x="4628547" y="4779857"/>
            <a:ext cx="2089458" cy="1987015"/>
          </a:xfrm>
          <a:custGeom>
            <a:avLst/>
            <a:gdLst/>
            <a:ahLst/>
            <a:cxnLst/>
            <a:rect l="l" t="t" r="r" b="b"/>
            <a:pathLst>
              <a:path w="2846789" h="2622604">
                <a:moveTo>
                  <a:pt x="0" y="0"/>
                </a:moveTo>
                <a:lnTo>
                  <a:pt x="2846788" y="0"/>
                </a:lnTo>
                <a:lnTo>
                  <a:pt x="2846788" y="2622604"/>
                </a:lnTo>
                <a:lnTo>
                  <a:pt x="0" y="2622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 sz="1200"/>
          </a:p>
        </p:txBody>
      </p:sp>
      <p:sp>
        <p:nvSpPr>
          <p:cNvPr id="12" name="Freeform 27">
            <a:extLst>
              <a:ext uri="{FF2B5EF4-FFF2-40B4-BE49-F238E27FC236}">
                <a16:creationId xmlns:a16="http://schemas.microsoft.com/office/drawing/2014/main" id="{63F8354A-15F7-5A66-794D-28473CE3BD04}"/>
              </a:ext>
            </a:extLst>
          </p:cNvPr>
          <p:cNvSpPr/>
          <p:nvPr/>
        </p:nvSpPr>
        <p:spPr>
          <a:xfrm>
            <a:off x="669072" y="4795023"/>
            <a:ext cx="1478165" cy="2069903"/>
          </a:xfrm>
          <a:custGeom>
            <a:avLst/>
            <a:gdLst/>
            <a:ahLst/>
            <a:cxnLst/>
            <a:rect l="l" t="t" r="r" b="b"/>
            <a:pathLst>
              <a:path w="1215698" h="1863139">
                <a:moveTo>
                  <a:pt x="0" y="0"/>
                </a:moveTo>
                <a:lnTo>
                  <a:pt x="1215699" y="0"/>
                </a:lnTo>
                <a:lnTo>
                  <a:pt x="1215699" y="1863139"/>
                </a:lnTo>
                <a:lnTo>
                  <a:pt x="0" y="1863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 sz="1200"/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A1AE731D-516C-6068-886E-684046360BFD}"/>
              </a:ext>
            </a:extLst>
          </p:cNvPr>
          <p:cNvSpPr/>
          <p:nvPr/>
        </p:nvSpPr>
        <p:spPr>
          <a:xfrm>
            <a:off x="8200585" y="5245529"/>
            <a:ext cx="1163694" cy="1517949"/>
          </a:xfrm>
          <a:custGeom>
            <a:avLst/>
            <a:gdLst/>
            <a:ahLst/>
            <a:cxnLst/>
            <a:rect l="l" t="t" r="r" b="b"/>
            <a:pathLst>
              <a:path w="1334738" h="2057400">
                <a:moveTo>
                  <a:pt x="0" y="0"/>
                </a:moveTo>
                <a:lnTo>
                  <a:pt x="1334738" y="0"/>
                </a:lnTo>
                <a:lnTo>
                  <a:pt x="13347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1513189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skärmbild, diagram, Parallell&#10;&#10;Automatiskt genererad beskrivning">
            <a:extLst>
              <a:ext uri="{FF2B5EF4-FFF2-40B4-BE49-F238E27FC236}">
                <a16:creationId xmlns:a16="http://schemas.microsoft.com/office/drawing/2014/main" id="{B4B0DA05-0C90-49F3-76F9-53ADB97E3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97" y="770036"/>
            <a:ext cx="7973833" cy="5458214"/>
          </a:xfrm>
          <a:prstGeom prst="rect">
            <a:avLst/>
          </a:prstGeom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9F3403F1-3675-4CE2-1B4F-2EA92C353CCE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98E64509-3232-2CB7-03A4-626CDF46C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5" name="textruta 25">
            <a:extLst>
              <a:ext uri="{FF2B5EF4-FFF2-40B4-BE49-F238E27FC236}">
                <a16:creationId xmlns:a16="http://schemas.microsoft.com/office/drawing/2014/main" id="{ADAC4A7B-BB29-1586-5F5E-4251B311288F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86390715-368E-2F4A-45DE-F89F6DF50072}"/>
              </a:ext>
            </a:extLst>
          </p:cNvPr>
          <p:cNvSpPr txBox="1"/>
          <p:nvPr/>
        </p:nvSpPr>
        <p:spPr>
          <a:xfrm>
            <a:off x="6417635" y="6269543"/>
            <a:ext cx="319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/>
              <a:t>Bild från arvsfondsprojektet: Gott liv som äldre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3CDB941-7235-0439-B7D0-603C9926CE84}"/>
              </a:ext>
            </a:extLst>
          </p:cNvPr>
          <p:cNvSpPr txBox="1"/>
          <p:nvPr/>
        </p:nvSpPr>
        <p:spPr>
          <a:xfrm>
            <a:off x="1518033" y="161952"/>
            <a:ext cx="529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Veckoschema – så kan det se ut för dig som jobbar</a:t>
            </a:r>
          </a:p>
        </p:txBody>
      </p:sp>
    </p:spTree>
    <p:extLst>
      <p:ext uri="{BB962C8B-B14F-4D97-AF65-F5344CB8AC3E}">
        <p14:creationId xmlns:p14="http://schemas.microsoft.com/office/powerpoint/2010/main" val="3014491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30" descr="En bild som visar text, skärmbild, nummer, Parallell&#10;&#10;Automatiskt genererad beskrivning">
            <a:extLst>
              <a:ext uri="{FF2B5EF4-FFF2-40B4-BE49-F238E27FC236}">
                <a16:creationId xmlns:a16="http://schemas.microsoft.com/office/drawing/2014/main" id="{7F71BB67-071B-7078-5A2E-7B0207FB6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32" y="770036"/>
            <a:ext cx="7984525" cy="5491742"/>
          </a:xfrm>
          <a:prstGeom prst="rect">
            <a:avLst/>
          </a:prstGeom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9F3403F1-3675-4CE2-1B4F-2EA92C353CCE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98E64509-3232-2CB7-03A4-626CDF46C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5" name="textruta 25">
            <a:extLst>
              <a:ext uri="{FF2B5EF4-FFF2-40B4-BE49-F238E27FC236}">
                <a16:creationId xmlns:a16="http://schemas.microsoft.com/office/drawing/2014/main" id="{ADAC4A7B-BB29-1586-5F5E-4251B311288F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28B8154-D039-A06E-8C0F-9C4E105D49D2}"/>
              </a:ext>
            </a:extLst>
          </p:cNvPr>
          <p:cNvSpPr txBox="1"/>
          <p:nvPr/>
        </p:nvSpPr>
        <p:spPr>
          <a:xfrm>
            <a:off x="1518033" y="161952"/>
            <a:ext cx="529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Veckoschema – så kan det se ut för dig som pensionär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EA7B9D9-6CCD-A0B0-AAC4-0EF76C4D6BDE}"/>
              </a:ext>
            </a:extLst>
          </p:cNvPr>
          <p:cNvSpPr txBox="1"/>
          <p:nvPr/>
        </p:nvSpPr>
        <p:spPr>
          <a:xfrm>
            <a:off x="6417635" y="6269543"/>
            <a:ext cx="319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/>
              <a:t>Bild från arvsfondsprojektet: Gott liv som äldre</a:t>
            </a:r>
          </a:p>
        </p:txBody>
      </p:sp>
    </p:spTree>
    <p:extLst>
      <p:ext uri="{BB962C8B-B14F-4D97-AF65-F5344CB8AC3E}">
        <p14:creationId xmlns:p14="http://schemas.microsoft.com/office/powerpoint/2010/main" val="2063959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9F3403F1-3675-4CE2-1B4F-2EA92C353CCE}"/>
              </a:ext>
            </a:extLst>
          </p:cNvPr>
          <p:cNvSpPr/>
          <p:nvPr/>
        </p:nvSpPr>
        <p:spPr>
          <a:xfrm>
            <a:off x="0" y="6587835"/>
            <a:ext cx="12192000" cy="277092"/>
          </a:xfrm>
          <a:prstGeom prst="rect">
            <a:avLst/>
          </a:prstGeom>
          <a:solidFill>
            <a:srgbClr val="F3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98E64509-3232-2CB7-03A4-626CDF46C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81"/>
          <a:stretch/>
        </p:blipFill>
        <p:spPr>
          <a:xfrm>
            <a:off x="9768471" y="5141947"/>
            <a:ext cx="2423529" cy="1501448"/>
          </a:xfrm>
          <a:prstGeom prst="rect">
            <a:avLst/>
          </a:prstGeom>
        </p:spPr>
      </p:pic>
      <p:sp>
        <p:nvSpPr>
          <p:cNvPr id="5" name="textruta 25">
            <a:extLst>
              <a:ext uri="{FF2B5EF4-FFF2-40B4-BE49-F238E27FC236}">
                <a16:creationId xmlns:a16="http://schemas.microsoft.com/office/drawing/2014/main" id="{ADAC4A7B-BB29-1586-5F5E-4251B311288F}"/>
              </a:ext>
            </a:extLst>
          </p:cNvPr>
          <p:cNvSpPr txBox="1"/>
          <p:nvPr/>
        </p:nvSpPr>
        <p:spPr>
          <a:xfrm>
            <a:off x="9924784" y="6486987"/>
            <a:ext cx="2110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6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932ADF-7EEC-9F17-20B1-79271005BC84}"/>
              </a:ext>
            </a:extLst>
          </p:cNvPr>
          <p:cNvSpPr txBox="1"/>
          <p:nvPr/>
        </p:nvSpPr>
        <p:spPr>
          <a:xfrm>
            <a:off x="1259633" y="816428"/>
            <a:ext cx="51318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F374D8-F86E-C2A3-E317-62ADB15CD6F9}"/>
              </a:ext>
            </a:extLst>
          </p:cNvPr>
          <p:cNvSpPr txBox="1"/>
          <p:nvPr/>
        </p:nvSpPr>
        <p:spPr>
          <a:xfrm>
            <a:off x="871046" y="1661859"/>
            <a:ext cx="11164640" cy="29469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sv-SE" sz="2650">
                <a:cs typeface="Calibri"/>
              </a:rPr>
              <a:t>En vardag fylld av fri tid kan vara härlig under en begränsad tid, som en semester exempelvis.</a:t>
            </a:r>
            <a:br>
              <a:rPr lang="sv-SE" sz="2650">
                <a:cs typeface="Calibri"/>
              </a:rPr>
            </a:br>
            <a:endParaRPr lang="sv-SE" sz="2650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sv-SE" sz="2650">
                <a:cs typeface="Calibri"/>
              </a:rPr>
              <a:t>När ens vardag över tid saknar regelbundna aktiviteter blir det upp till individen själv att skapa en struktur över dagen. </a:t>
            </a:r>
            <a:br>
              <a:rPr lang="sv-SE" sz="2650">
                <a:cs typeface="Calibri"/>
              </a:rPr>
            </a:br>
            <a:endParaRPr lang="sv-SE" sz="2650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sv-SE" sz="2650">
                <a:cs typeface="Calibri"/>
              </a:rPr>
              <a:t>Detta kan upplevas som både svårt och stressande. </a:t>
            </a:r>
            <a:endParaRPr lang="sv-SE">
              <a:cs typeface="Calibri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3489480-E9FF-47E6-2587-47F446EB0CAD}"/>
              </a:ext>
            </a:extLst>
          </p:cNvPr>
          <p:cNvSpPr txBox="1"/>
          <p:nvPr/>
        </p:nvSpPr>
        <p:spPr>
          <a:xfrm>
            <a:off x="871046" y="399164"/>
            <a:ext cx="461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/>
              <a:t>Fritid-Fri tid</a:t>
            </a:r>
            <a:endParaRPr lang="en-US" sz="4000"/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E4C8C102-EAEC-AD7E-5D43-4D7B0F1B93AF}"/>
              </a:ext>
            </a:extLst>
          </p:cNvPr>
          <p:cNvSpPr/>
          <p:nvPr/>
        </p:nvSpPr>
        <p:spPr>
          <a:xfrm>
            <a:off x="4628547" y="4779857"/>
            <a:ext cx="2089458" cy="1987015"/>
          </a:xfrm>
          <a:custGeom>
            <a:avLst/>
            <a:gdLst/>
            <a:ahLst/>
            <a:cxnLst/>
            <a:rect l="l" t="t" r="r" b="b"/>
            <a:pathLst>
              <a:path w="2846789" h="2622604">
                <a:moveTo>
                  <a:pt x="0" y="0"/>
                </a:moveTo>
                <a:lnTo>
                  <a:pt x="2846788" y="0"/>
                </a:lnTo>
                <a:lnTo>
                  <a:pt x="2846788" y="2622604"/>
                </a:lnTo>
                <a:lnTo>
                  <a:pt x="0" y="2622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 sz="1200"/>
          </a:p>
        </p:txBody>
      </p:sp>
      <p:sp>
        <p:nvSpPr>
          <p:cNvPr id="9" name="Freeform 27">
            <a:extLst>
              <a:ext uri="{FF2B5EF4-FFF2-40B4-BE49-F238E27FC236}">
                <a16:creationId xmlns:a16="http://schemas.microsoft.com/office/drawing/2014/main" id="{E5E0E404-1834-3118-A3B5-DD35942FC363}"/>
              </a:ext>
            </a:extLst>
          </p:cNvPr>
          <p:cNvSpPr/>
          <p:nvPr/>
        </p:nvSpPr>
        <p:spPr>
          <a:xfrm>
            <a:off x="669072" y="4795023"/>
            <a:ext cx="1478165" cy="2069903"/>
          </a:xfrm>
          <a:custGeom>
            <a:avLst/>
            <a:gdLst/>
            <a:ahLst/>
            <a:cxnLst/>
            <a:rect l="l" t="t" r="r" b="b"/>
            <a:pathLst>
              <a:path w="1215698" h="1863139">
                <a:moveTo>
                  <a:pt x="0" y="0"/>
                </a:moveTo>
                <a:lnTo>
                  <a:pt x="1215699" y="0"/>
                </a:lnTo>
                <a:lnTo>
                  <a:pt x="1215699" y="1863139"/>
                </a:lnTo>
                <a:lnTo>
                  <a:pt x="0" y="1863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 sz="120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D2996D6A-EA13-324C-7859-9CBFEDEFA191}"/>
              </a:ext>
            </a:extLst>
          </p:cNvPr>
          <p:cNvSpPr/>
          <p:nvPr/>
        </p:nvSpPr>
        <p:spPr>
          <a:xfrm>
            <a:off x="8200585" y="5245529"/>
            <a:ext cx="1163694" cy="1517949"/>
          </a:xfrm>
          <a:custGeom>
            <a:avLst/>
            <a:gdLst/>
            <a:ahLst/>
            <a:cxnLst/>
            <a:rect l="l" t="t" r="r" b="b"/>
            <a:pathLst>
              <a:path w="1334738" h="2057400">
                <a:moveTo>
                  <a:pt x="0" y="0"/>
                </a:moveTo>
                <a:lnTo>
                  <a:pt x="1334738" y="0"/>
                </a:lnTo>
                <a:lnTo>
                  <a:pt x="13347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3707126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6ed167-692b-46e3-a35c-4d31c897f480">
      <Terms xmlns="http://schemas.microsoft.com/office/infopath/2007/PartnerControls"/>
    </lcf76f155ced4ddcb4097134ff3c332f>
    <TaxCatchAll xmlns="da358860-d2b7-4c6a-a4c9-d5d5c234c65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57624D0A3BAA48AF903E5EAA741A1C" ma:contentTypeVersion="18" ma:contentTypeDescription="Skapa ett nytt dokument." ma:contentTypeScope="" ma:versionID="a18d30b7e5ad48eb63b4d66082aa64b1">
  <xsd:schema xmlns:xsd="http://www.w3.org/2001/XMLSchema" xmlns:xs="http://www.w3.org/2001/XMLSchema" xmlns:p="http://schemas.microsoft.com/office/2006/metadata/properties" xmlns:ns2="c46ed167-692b-46e3-a35c-4d31c897f480" xmlns:ns3="da358860-d2b7-4c6a-a4c9-d5d5c234c654" targetNamespace="http://schemas.microsoft.com/office/2006/metadata/properties" ma:root="true" ma:fieldsID="8dcee25e1108b5b2fab911d0918009e1" ns2:_="" ns3:_="">
    <xsd:import namespace="c46ed167-692b-46e3-a35c-4d31c897f480"/>
    <xsd:import namespace="da358860-d2b7-4c6a-a4c9-d5d5c234c6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ed167-692b-46e3-a35c-4d31c897f4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f956bea2-a27a-4acd-adec-d53bf1b886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58860-d2b7-4c6a-a4c9-d5d5c234c65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431147b-70c4-4310-8309-d609e8a7dc44}" ma:internalName="TaxCatchAll" ma:showField="CatchAllData" ma:web="da358860-d2b7-4c6a-a4c9-d5d5c234c6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5EE37F-7AE4-420B-A02D-E29AD35FB72A}">
  <ds:schemaRefs>
    <ds:schemaRef ds:uri="c46ed167-692b-46e3-a35c-4d31c897f480"/>
    <ds:schemaRef ds:uri="da358860-d2b7-4c6a-a4c9-d5d5c234c654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6911C43-9C3F-4312-8B36-37F09B7BD5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1FFAB7-2076-4513-A62C-B9B4B91F2565}">
  <ds:schemaRefs>
    <ds:schemaRef ds:uri="c46ed167-692b-46e3-a35c-4d31c897f480"/>
    <ds:schemaRef ds:uri="da358860-d2b7-4c6a-a4c9-d5d5c234c6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</Words>
  <Application>Microsoft Office PowerPoint</Application>
  <PresentationFormat>Bredbild</PresentationFormat>
  <Paragraphs>133</Paragraphs>
  <Slides>23</Slides>
  <Notes>20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30" baseType="lpstr">
      <vt:lpstr>Arial</vt:lpstr>
      <vt:lpstr>Calibri</vt:lpstr>
      <vt:lpstr>Quattrocento</vt:lpstr>
      <vt:lpstr>Source Sans Pro</vt:lpstr>
      <vt:lpstr>Verdana</vt:lpstr>
      <vt:lpstr>Wingdings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Sandra Ekholm</dc:creator>
  <cp:lastModifiedBy>Sandra Ekholm</cp:lastModifiedBy>
  <cp:revision>1</cp:revision>
  <dcterms:created xsi:type="dcterms:W3CDTF">2023-12-12T12:10:31Z</dcterms:created>
  <dcterms:modified xsi:type="dcterms:W3CDTF">2024-02-22T09:06:09Z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0x0101007557624D0A3BAA48AF903E5EAA741A1C</vt:lpwstr>
  </property>
  <property fmtid="{D5CDD505-2E9C-101B-9397-08002B2CF9AE}" pid="3" name="MediaServiceImageTags">
    <vt:lpwstr/>
  </property>
</Properties>
</file>